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71" r:id="rId8"/>
    <p:sldId id="269" r:id="rId9"/>
    <p:sldId id="27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57"/>
    <a:srgbClr val="FFCD00"/>
    <a:srgbClr val="FBB031"/>
    <a:srgbClr val="E32726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90926-131B-4254-9C65-2FBD56D09F98}" v="2123" dt="2023-04-04T08:30:17.539"/>
    <p1510:client id="{CEF9432F-E3D3-7D54-89F1-C3EA83D80F9D}" v="925" dt="2023-04-04T07:58:01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1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esh Padhi" userId="94debba5-838b-41de-8fc9-dffb032abc12" providerId="ADAL" clId="{CC4A71DF-9C98-4545-A4DE-3B2006DA3784}"/>
    <pc:docChg chg="undo redo custSel addSld delSld modSld sldOrd">
      <pc:chgData name="Sujesh Padhi" userId="94debba5-838b-41de-8fc9-dffb032abc12" providerId="ADAL" clId="{CC4A71DF-9C98-4545-A4DE-3B2006DA3784}" dt="2023-04-03T06:54:53.228" v="2605" actId="20577"/>
      <pc:docMkLst>
        <pc:docMk/>
      </pc:docMkLst>
      <pc:sldChg chg="modSp mod">
        <pc:chgData name="Sujesh Padhi" userId="94debba5-838b-41de-8fc9-dffb032abc12" providerId="ADAL" clId="{CC4A71DF-9C98-4545-A4DE-3B2006DA3784}" dt="2023-04-03T06:54:53.228" v="2605" actId="20577"/>
        <pc:sldMkLst>
          <pc:docMk/>
          <pc:sldMk cId="2341394731" sldId="256"/>
        </pc:sldMkLst>
        <pc:spChg chg="mod">
          <ac:chgData name="Sujesh Padhi" userId="94debba5-838b-41de-8fc9-dffb032abc12" providerId="ADAL" clId="{CC4A71DF-9C98-4545-A4DE-3B2006DA3784}" dt="2023-04-02T03:28:22.059" v="33" actId="5793"/>
          <ac:spMkLst>
            <pc:docMk/>
            <pc:sldMk cId="2341394731" sldId="256"/>
            <ac:spMk id="2" creationId="{767433A7-5FAF-7E4C-B3D7-17132204F1B4}"/>
          </ac:spMkLst>
        </pc:spChg>
        <pc:spChg chg="mod">
          <ac:chgData name="Sujesh Padhi" userId="94debba5-838b-41de-8fc9-dffb032abc12" providerId="ADAL" clId="{CC4A71DF-9C98-4545-A4DE-3B2006DA3784}" dt="2023-04-03T06:54:53.228" v="2605" actId="20577"/>
          <ac:spMkLst>
            <pc:docMk/>
            <pc:sldMk cId="2341394731" sldId="256"/>
            <ac:spMk id="3" creationId="{1CE4ED0D-A202-2C42-8CC0-EE323836B5F9}"/>
          </ac:spMkLst>
        </pc:spChg>
        <pc:spChg chg="mod">
          <ac:chgData name="Sujesh Padhi" userId="94debba5-838b-41de-8fc9-dffb032abc12" providerId="ADAL" clId="{CC4A71DF-9C98-4545-A4DE-3B2006DA3784}" dt="2023-04-03T01:43:46.912" v="2100"/>
          <ac:spMkLst>
            <pc:docMk/>
            <pc:sldMk cId="2341394731" sldId="256"/>
            <ac:spMk id="4" creationId="{AC139BAF-497B-114A-ADA3-745184DA3B01}"/>
          </ac:spMkLst>
        </pc:spChg>
        <pc:spChg chg="mod">
          <ac:chgData name="Sujesh Padhi" userId="94debba5-838b-41de-8fc9-dffb032abc12" providerId="ADAL" clId="{CC4A71DF-9C98-4545-A4DE-3B2006DA3784}" dt="2023-04-03T01:44:20.013" v="2123" actId="20577"/>
          <ac:spMkLst>
            <pc:docMk/>
            <pc:sldMk cId="2341394731" sldId="256"/>
            <ac:spMk id="5" creationId="{45D60A7D-2996-BA40-813C-919B891794C6}"/>
          </ac:spMkLst>
        </pc:spChg>
      </pc:sldChg>
      <pc:sldChg chg="modSp mod">
        <pc:chgData name="Sujesh Padhi" userId="94debba5-838b-41de-8fc9-dffb032abc12" providerId="ADAL" clId="{CC4A71DF-9C98-4545-A4DE-3B2006DA3784}" dt="2023-04-02T03:33:07.566" v="225" actId="6549"/>
        <pc:sldMkLst>
          <pc:docMk/>
          <pc:sldMk cId="789910186" sldId="257"/>
        </pc:sldMkLst>
        <pc:spChg chg="mod">
          <ac:chgData name="Sujesh Padhi" userId="94debba5-838b-41de-8fc9-dffb032abc12" providerId="ADAL" clId="{CC4A71DF-9C98-4545-A4DE-3B2006DA3784}" dt="2023-04-02T03:28:40.392" v="81" actId="20577"/>
          <ac:spMkLst>
            <pc:docMk/>
            <pc:sldMk cId="789910186" sldId="257"/>
            <ac:spMk id="2" creationId="{3C0A4A94-1ABD-6545-B6D6-A7A02CEB6B3D}"/>
          </ac:spMkLst>
        </pc:spChg>
        <pc:spChg chg="mod">
          <ac:chgData name="Sujesh Padhi" userId="94debba5-838b-41de-8fc9-dffb032abc12" providerId="ADAL" clId="{CC4A71DF-9C98-4545-A4DE-3B2006DA3784}" dt="2023-04-02T03:33:07.566" v="225" actId="6549"/>
          <ac:spMkLst>
            <pc:docMk/>
            <pc:sldMk cId="789910186" sldId="257"/>
            <ac:spMk id="3" creationId="{04DEC5CF-7991-D949-9FE0-ECE1373AE188}"/>
          </ac:spMkLst>
        </pc:spChg>
      </pc:sldChg>
      <pc:sldChg chg="addSp delSp modSp mod">
        <pc:chgData name="Sujesh Padhi" userId="94debba5-838b-41de-8fc9-dffb032abc12" providerId="ADAL" clId="{CC4A71DF-9C98-4545-A4DE-3B2006DA3784}" dt="2023-04-03T04:23:46.035" v="2424" actId="21"/>
        <pc:sldMkLst>
          <pc:docMk/>
          <pc:sldMk cId="2633756837" sldId="258"/>
        </pc:sldMkLst>
        <pc:spChg chg="mod">
          <ac:chgData name="Sujesh Padhi" userId="94debba5-838b-41de-8fc9-dffb032abc12" providerId="ADAL" clId="{CC4A71DF-9C98-4545-A4DE-3B2006DA3784}" dt="2023-04-02T03:31:14.367" v="206" actId="20577"/>
          <ac:spMkLst>
            <pc:docMk/>
            <pc:sldMk cId="2633756837" sldId="258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1:42:26.644" v="2078" actId="2710"/>
          <ac:spMkLst>
            <pc:docMk/>
            <pc:sldMk cId="2633756837" sldId="258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CC4A71DF-9C98-4545-A4DE-3B2006DA3784}" dt="2023-04-03T04:23:46.035" v="2424" actId="21"/>
          <ac:spMkLst>
            <pc:docMk/>
            <pc:sldMk cId="2633756837" sldId="258"/>
            <ac:spMk id="6" creationId="{D0AD108C-7A39-9ECD-63C5-C9F339BF89D8}"/>
          </ac:spMkLst>
        </pc:spChg>
      </pc:sldChg>
      <pc:sldChg chg="modSp mod">
        <pc:chgData name="Sujesh Padhi" userId="94debba5-838b-41de-8fc9-dffb032abc12" providerId="ADAL" clId="{CC4A71DF-9C98-4545-A4DE-3B2006DA3784}" dt="2023-04-03T01:43:21.461" v="2088" actId="2710"/>
        <pc:sldMkLst>
          <pc:docMk/>
          <pc:sldMk cId="4048044958" sldId="259"/>
        </pc:sldMkLst>
        <pc:spChg chg="mod">
          <ac:chgData name="Sujesh Padhi" userId="94debba5-838b-41de-8fc9-dffb032abc12" providerId="ADAL" clId="{CC4A71DF-9C98-4545-A4DE-3B2006DA3784}" dt="2023-04-02T03:31:30.341" v="219" actId="20577"/>
          <ac:spMkLst>
            <pc:docMk/>
            <pc:sldMk cId="4048044958" sldId="259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1:43:21.461" v="2088" actId="2710"/>
          <ac:spMkLst>
            <pc:docMk/>
            <pc:sldMk cId="4048044958" sldId="259"/>
            <ac:spMk id="3" creationId="{673680CD-D952-6990-66FF-537E0432D679}"/>
          </ac:spMkLst>
        </pc:spChg>
      </pc:sldChg>
      <pc:sldChg chg="addSp modSp mod">
        <pc:chgData name="Sujesh Padhi" userId="94debba5-838b-41de-8fc9-dffb032abc12" providerId="ADAL" clId="{CC4A71DF-9C98-4545-A4DE-3B2006DA3784}" dt="2023-04-03T02:47:41.574" v="2198" actId="1035"/>
        <pc:sldMkLst>
          <pc:docMk/>
          <pc:sldMk cId="1515796231" sldId="260"/>
        </pc:sldMkLst>
        <pc:spChg chg="mod">
          <ac:chgData name="Sujesh Padhi" userId="94debba5-838b-41de-8fc9-dffb032abc12" providerId="ADAL" clId="{CC4A71DF-9C98-4545-A4DE-3B2006DA3784}" dt="2023-04-02T03:31:37.657" v="220"/>
          <ac:spMkLst>
            <pc:docMk/>
            <pc:sldMk cId="1515796231" sldId="260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2:46:04.764" v="2197" actId="20577"/>
          <ac:spMkLst>
            <pc:docMk/>
            <pc:sldMk cId="1515796231" sldId="260"/>
            <ac:spMk id="3" creationId="{673680CD-D952-6990-66FF-537E0432D679}"/>
          </ac:spMkLst>
        </pc:spChg>
        <pc:picChg chg="add mod">
          <ac:chgData name="Sujesh Padhi" userId="94debba5-838b-41de-8fc9-dffb032abc12" providerId="ADAL" clId="{CC4A71DF-9C98-4545-A4DE-3B2006DA3784}" dt="2023-04-02T08:21:25.417" v="1956" actId="1076"/>
          <ac:picMkLst>
            <pc:docMk/>
            <pc:sldMk cId="1515796231" sldId="260"/>
            <ac:picMk id="5" creationId="{016EB60B-C50D-E389-9962-715EBE522721}"/>
          </ac:picMkLst>
        </pc:picChg>
        <pc:picChg chg="add mod">
          <ac:chgData name="Sujesh Padhi" userId="94debba5-838b-41de-8fc9-dffb032abc12" providerId="ADAL" clId="{CC4A71DF-9C98-4545-A4DE-3B2006DA3784}" dt="2023-04-03T02:39:53.490" v="2167" actId="1036"/>
          <ac:picMkLst>
            <pc:docMk/>
            <pc:sldMk cId="1515796231" sldId="260"/>
            <ac:picMk id="7" creationId="{CF567DA5-C608-D6A4-634B-57CA3BF74190}"/>
          </ac:picMkLst>
        </pc:picChg>
        <pc:picChg chg="add mod">
          <ac:chgData name="Sujesh Padhi" userId="94debba5-838b-41de-8fc9-dffb032abc12" providerId="ADAL" clId="{CC4A71DF-9C98-4545-A4DE-3B2006DA3784}" dt="2023-04-03T02:47:41.574" v="2198" actId="1035"/>
          <ac:picMkLst>
            <pc:docMk/>
            <pc:sldMk cId="1515796231" sldId="260"/>
            <ac:picMk id="9" creationId="{095D4D70-830D-86E0-538B-672C837E87C3}"/>
          </ac:picMkLst>
        </pc:picChg>
      </pc:sldChg>
      <pc:sldChg chg="addSp delSp modSp mod setBg">
        <pc:chgData name="Sujesh Padhi" userId="94debba5-838b-41de-8fc9-dffb032abc12" providerId="ADAL" clId="{CC4A71DF-9C98-4545-A4DE-3B2006DA3784}" dt="2023-04-02T08:16:11.036" v="1844" actId="1076"/>
        <pc:sldMkLst>
          <pc:docMk/>
          <pc:sldMk cId="673434768" sldId="261"/>
        </pc:sldMkLst>
        <pc:spChg chg="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49:59.544" v="990" actId="478"/>
          <ac:spMkLst>
            <pc:docMk/>
            <pc:sldMk cId="673434768" sldId="261"/>
            <ac:spMk id="3" creationId="{673680CD-D952-6990-66FF-537E0432D679}"/>
          </ac:spMkLst>
        </pc:spChg>
        <pc:spChg chg="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4" creationId="{8C13AE43-4F46-8B8B-5902-F1A986656EB3}"/>
          </ac:spMkLst>
        </pc:spChg>
        <pc:spChg chg="add mod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9" creationId="{19EA29A2-08C5-7561-9F90-0296BA2C9D37}"/>
          </ac:spMkLst>
        </pc:spChg>
        <pc:spChg chg="add mod">
          <ac:chgData name="Sujesh Padhi" userId="94debba5-838b-41de-8fc9-dffb032abc12" providerId="ADAL" clId="{CC4A71DF-9C98-4545-A4DE-3B2006DA3784}" dt="2023-04-02T03:52:41.870" v="1051" actId="14100"/>
          <ac:spMkLst>
            <pc:docMk/>
            <pc:sldMk cId="673434768" sldId="261"/>
            <ac:spMk id="10" creationId="{82930FA2-AA80-4A8A-7F2B-F1020E65CE96}"/>
          </ac:spMkLst>
        </pc:spChg>
        <pc:spChg chg="add del mod">
          <ac:chgData name="Sujesh Padhi" userId="94debba5-838b-41de-8fc9-dffb032abc12" providerId="ADAL" clId="{CC4A71DF-9C98-4545-A4DE-3B2006DA3784}" dt="2023-04-02T03:53:42.128" v="1096" actId="478"/>
          <ac:spMkLst>
            <pc:docMk/>
            <pc:sldMk cId="673434768" sldId="261"/>
            <ac:spMk id="11" creationId="{5848876D-7579-56AF-05B6-E4145C56633D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4" creationId="{53B021B3-DE93-4AB7-8A18-CF5F1CED88B8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6" creationId="{52D502E5-F6B4-4D58-B4AE-FC466FF15EE8}"/>
          </ac:spMkLst>
        </pc:spChg>
        <pc:spChg chg="add del">
          <ac:chgData name="Sujesh Padhi" userId="94debba5-838b-41de-8fc9-dffb032abc12" providerId="ADAL" clId="{CC4A71DF-9C98-4545-A4DE-3B2006DA3784}" dt="2023-04-02T03:52:21.494" v="1038" actId="26606"/>
          <ac:spMkLst>
            <pc:docMk/>
            <pc:sldMk cId="673434768" sldId="261"/>
            <ac:spMk id="18" creationId="{9DECDBF4-02B6-4BB4-B65B-B8107AD6A9E8}"/>
          </ac:spMkLst>
        </pc:spChg>
        <pc:picChg chg="add del mod">
          <ac:chgData name="Sujesh Padhi" userId="94debba5-838b-41de-8fc9-dffb032abc12" providerId="ADAL" clId="{CC4A71DF-9C98-4545-A4DE-3B2006DA3784}" dt="2023-04-02T08:15:48.148" v="1836" actId="478"/>
          <ac:picMkLst>
            <pc:docMk/>
            <pc:sldMk cId="673434768" sldId="261"/>
            <ac:picMk id="6" creationId="{27515176-5EB5-5025-E848-07D428CCE929}"/>
          </ac:picMkLst>
        </pc:picChg>
        <pc:picChg chg="add del mod">
          <ac:chgData name="Sujesh Padhi" userId="94debba5-838b-41de-8fc9-dffb032abc12" providerId="ADAL" clId="{CC4A71DF-9C98-4545-A4DE-3B2006DA3784}" dt="2023-04-02T08:16:03.926" v="1843" actId="478"/>
          <ac:picMkLst>
            <pc:docMk/>
            <pc:sldMk cId="673434768" sldId="261"/>
            <ac:picMk id="8" creationId="{F00BCDCF-E1B8-BC73-4302-F02B9CBB086A}"/>
          </ac:picMkLst>
        </pc:picChg>
        <pc:picChg chg="add mod">
          <ac:chgData name="Sujesh Padhi" userId="94debba5-838b-41de-8fc9-dffb032abc12" providerId="ADAL" clId="{CC4A71DF-9C98-4545-A4DE-3B2006DA3784}" dt="2023-04-02T08:15:46.568" v="1835" actId="1076"/>
          <ac:picMkLst>
            <pc:docMk/>
            <pc:sldMk cId="673434768" sldId="261"/>
            <ac:picMk id="13" creationId="{04E6915E-DAE3-F908-CD84-F901C5AB2932}"/>
          </ac:picMkLst>
        </pc:picChg>
        <pc:picChg chg="add mod">
          <ac:chgData name="Sujesh Padhi" userId="94debba5-838b-41de-8fc9-dffb032abc12" providerId="ADAL" clId="{CC4A71DF-9C98-4545-A4DE-3B2006DA3784}" dt="2023-04-02T08:16:11.036" v="1844" actId="1076"/>
          <ac:picMkLst>
            <pc:docMk/>
            <pc:sldMk cId="673434768" sldId="261"/>
            <ac:picMk id="17" creationId="{6937EEB5-6D5E-F928-B699-437CFC0E0F81}"/>
          </ac:picMkLst>
        </pc:picChg>
      </pc:sldChg>
      <pc:sldChg chg="modSp mod">
        <pc:chgData name="Sujesh Padhi" userId="94debba5-838b-41de-8fc9-dffb032abc12" providerId="ADAL" clId="{CC4A71DF-9C98-4545-A4DE-3B2006DA3784}" dt="2023-04-03T03:19:48.547" v="2347" actId="20577"/>
        <pc:sldMkLst>
          <pc:docMk/>
          <pc:sldMk cId="2373739220" sldId="262"/>
        </pc:sldMkLst>
        <pc:spChg chg="mod">
          <ac:chgData name="Sujesh Padhi" userId="94debba5-838b-41de-8fc9-dffb032abc12" providerId="ADAL" clId="{CC4A71DF-9C98-4545-A4DE-3B2006DA3784}" dt="2023-04-02T03:31:50.682" v="222"/>
          <ac:spMkLst>
            <pc:docMk/>
            <pc:sldMk cId="2373739220" sldId="262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3:19:48.547" v="2347" actId="20577"/>
          <ac:spMkLst>
            <pc:docMk/>
            <pc:sldMk cId="2373739220" sldId="262"/>
            <ac:spMk id="3" creationId="{673680CD-D952-6990-66FF-537E0432D679}"/>
          </ac:spMkLst>
        </pc:spChg>
      </pc:sldChg>
      <pc:sldChg chg="addSp delSp modSp mod ord">
        <pc:chgData name="Sujesh Padhi" userId="94debba5-838b-41de-8fc9-dffb032abc12" providerId="ADAL" clId="{CC4A71DF-9C98-4545-A4DE-3B2006DA3784}" dt="2023-04-02T08:17:46.920" v="1918" actId="1037"/>
        <pc:sldMkLst>
          <pc:docMk/>
          <pc:sldMk cId="4258491699" sldId="263"/>
        </pc:sldMkLst>
        <pc:spChg chg="mod">
          <ac:chgData name="Sujesh Padhi" userId="94debba5-838b-41de-8fc9-dffb032abc12" providerId="ADAL" clId="{CC4A71DF-9C98-4545-A4DE-3B2006DA3784}" dt="2023-04-02T03:33:49.414" v="260" actId="20577"/>
          <ac:spMkLst>
            <pc:docMk/>
            <pc:sldMk cId="4258491699" sldId="263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51:01.854" v="1006" actId="478"/>
          <ac:spMkLst>
            <pc:docMk/>
            <pc:sldMk cId="4258491699" sldId="263"/>
            <ac:spMk id="3" creationId="{673680CD-D952-6990-66FF-537E0432D679}"/>
          </ac:spMkLst>
        </pc:spChg>
        <pc:spChg chg="add mod">
          <ac:chgData name="Sujesh Padhi" userId="94debba5-838b-41de-8fc9-dffb032abc12" providerId="ADAL" clId="{CC4A71DF-9C98-4545-A4DE-3B2006DA3784}" dt="2023-04-02T08:17:46.920" v="1918" actId="1037"/>
          <ac:spMkLst>
            <pc:docMk/>
            <pc:sldMk cId="4258491699" sldId="263"/>
            <ac:spMk id="9" creationId="{8E225668-69CB-8A73-5648-7D6AF29BDBD6}"/>
          </ac:spMkLst>
        </pc:spChg>
        <pc:spChg chg="add mod">
          <ac:chgData name="Sujesh Padhi" userId="94debba5-838b-41de-8fc9-dffb032abc12" providerId="ADAL" clId="{CC4A71DF-9C98-4545-A4DE-3B2006DA3784}" dt="2023-04-02T08:17:46.920" v="1918" actId="1037"/>
          <ac:spMkLst>
            <pc:docMk/>
            <pc:sldMk cId="4258491699" sldId="263"/>
            <ac:spMk id="10" creationId="{B359A05E-79D8-94A4-F718-FEE252AEF6A9}"/>
          </ac:spMkLst>
        </pc:spChg>
        <pc:picChg chg="add del mod">
          <ac:chgData name="Sujesh Padhi" userId="94debba5-838b-41de-8fc9-dffb032abc12" providerId="ADAL" clId="{CC4A71DF-9C98-4545-A4DE-3B2006DA3784}" dt="2023-04-02T08:17:00.744" v="1852" actId="478"/>
          <ac:picMkLst>
            <pc:docMk/>
            <pc:sldMk cId="4258491699" sldId="263"/>
            <ac:picMk id="6" creationId="{E658B04B-6EFF-AC69-44E5-7DE6FE900D20}"/>
          </ac:picMkLst>
        </pc:picChg>
        <pc:picChg chg="add del mod">
          <ac:chgData name="Sujesh Padhi" userId="94debba5-838b-41de-8fc9-dffb032abc12" providerId="ADAL" clId="{CC4A71DF-9C98-4545-A4DE-3B2006DA3784}" dt="2023-04-02T08:17:11.497" v="1854" actId="478"/>
          <ac:picMkLst>
            <pc:docMk/>
            <pc:sldMk cId="4258491699" sldId="263"/>
            <ac:picMk id="8" creationId="{1A138CA4-1101-578D-561F-FFB7496703A0}"/>
          </ac:picMkLst>
        </pc:picChg>
        <pc:picChg chg="add mod">
          <ac:chgData name="Sujesh Padhi" userId="94debba5-838b-41de-8fc9-dffb032abc12" providerId="ADAL" clId="{CC4A71DF-9C98-4545-A4DE-3B2006DA3784}" dt="2023-04-02T08:17:08.732" v="1853" actId="1076"/>
          <ac:picMkLst>
            <pc:docMk/>
            <pc:sldMk cId="4258491699" sldId="263"/>
            <ac:picMk id="12" creationId="{2F84EEB1-6262-7B1A-AE0F-524AD884144B}"/>
          </ac:picMkLst>
        </pc:picChg>
        <pc:picChg chg="add mod">
          <ac:chgData name="Sujesh Padhi" userId="94debba5-838b-41de-8fc9-dffb032abc12" providerId="ADAL" clId="{CC4A71DF-9C98-4545-A4DE-3B2006DA3784}" dt="2023-04-02T08:17:34.055" v="1867" actId="1038"/>
          <ac:picMkLst>
            <pc:docMk/>
            <pc:sldMk cId="4258491699" sldId="263"/>
            <ac:picMk id="14" creationId="{DDA774D8-D607-8032-4CB2-AF269DD484BF}"/>
          </ac:picMkLst>
        </pc:picChg>
      </pc:sldChg>
      <pc:sldChg chg="delSp modSp mod">
        <pc:chgData name="Sujesh Padhi" userId="94debba5-838b-41de-8fc9-dffb032abc12" providerId="ADAL" clId="{CC4A71DF-9C98-4545-A4DE-3B2006DA3784}" dt="2023-04-02T03:29:12.812" v="94" actId="14100"/>
        <pc:sldMkLst>
          <pc:docMk/>
          <pc:sldMk cId="786785171" sldId="264"/>
        </pc:sldMkLst>
        <pc:spChg chg="mod">
          <ac:chgData name="Sujesh Padhi" userId="94debba5-838b-41de-8fc9-dffb032abc12" providerId="ADAL" clId="{CC4A71DF-9C98-4545-A4DE-3B2006DA3784}" dt="2023-04-02T03:29:12.812" v="94" actId="14100"/>
          <ac:spMkLst>
            <pc:docMk/>
            <pc:sldMk cId="786785171" sldId="264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28:59.319" v="82" actId="478"/>
          <ac:spMkLst>
            <pc:docMk/>
            <pc:sldMk cId="786785171" sldId="264"/>
            <ac:spMk id="3" creationId="{673680CD-D952-6990-66FF-537E0432D679}"/>
          </ac:spMkLst>
        </pc:spChg>
      </pc:sldChg>
      <pc:sldChg chg="addSp delSp modSp add del mod">
        <pc:chgData name="Sujesh Padhi" userId="94debba5-838b-41de-8fc9-dffb032abc12" providerId="ADAL" clId="{CC4A71DF-9C98-4545-A4DE-3B2006DA3784}" dt="2023-04-02T08:13:09.521" v="1826" actId="47"/>
        <pc:sldMkLst>
          <pc:docMk/>
          <pc:sldMk cId="427460197" sldId="265"/>
        </pc:sldMkLst>
        <pc:spChg chg="mod">
          <ac:chgData name="Sujesh Padhi" userId="94debba5-838b-41de-8fc9-dffb032abc12" providerId="ADAL" clId="{CC4A71DF-9C98-4545-A4DE-3B2006DA3784}" dt="2023-04-02T08:08:54.049" v="1796" actId="20577"/>
          <ac:spMkLst>
            <pc:docMk/>
            <pc:sldMk cId="427460197" sldId="265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47:14.995" v="816" actId="478"/>
          <ac:spMkLst>
            <pc:docMk/>
            <pc:sldMk cId="427460197" sldId="265"/>
            <ac:spMk id="3" creationId="{673680CD-D952-6990-66FF-537E0432D679}"/>
          </ac:spMkLst>
        </pc:spChg>
        <pc:spChg chg="mod">
          <ac:chgData name="Sujesh Padhi" userId="94debba5-838b-41de-8fc9-dffb032abc12" providerId="ADAL" clId="{CC4A71DF-9C98-4545-A4DE-3B2006DA3784}" dt="2023-04-02T06:34:06.918" v="1741" actId="403"/>
          <ac:spMkLst>
            <pc:docMk/>
            <pc:sldMk cId="427460197" sldId="265"/>
            <ac:spMk id="6" creationId="{12472624-8104-B747-C467-5B18C7EAC82D}"/>
          </ac:spMkLst>
        </pc:spChg>
        <pc:spChg chg="mod">
          <ac:chgData name="Sujesh Padhi" userId="94debba5-838b-41de-8fc9-dffb032abc12" providerId="ADAL" clId="{CC4A71DF-9C98-4545-A4DE-3B2006DA3784}" dt="2023-04-02T03:47:15.438" v="817"/>
          <ac:spMkLst>
            <pc:docMk/>
            <pc:sldMk cId="427460197" sldId="265"/>
            <ac:spMk id="13" creationId="{3EF7820C-7A24-7488-72E5-877D305FCB90}"/>
          </ac:spMkLst>
        </pc:spChg>
        <pc:spChg chg="mod">
          <ac:chgData name="Sujesh Padhi" userId="94debba5-838b-41de-8fc9-dffb032abc12" providerId="ADAL" clId="{CC4A71DF-9C98-4545-A4DE-3B2006DA3784}" dt="2023-04-02T06:34:02.099" v="1739" actId="403"/>
          <ac:spMkLst>
            <pc:docMk/>
            <pc:sldMk cId="427460197" sldId="265"/>
            <ac:spMk id="14" creationId="{73081DA6-B5D1-24DA-5BF1-3787B6EBD1C8}"/>
          </ac:spMkLst>
        </pc:spChg>
        <pc:spChg chg="mod">
          <ac:chgData name="Sujesh Padhi" userId="94debba5-838b-41de-8fc9-dffb032abc12" providerId="ADAL" clId="{CC4A71DF-9C98-4545-A4DE-3B2006DA3784}" dt="2023-04-02T06:34:04.508" v="1740" actId="403"/>
          <ac:spMkLst>
            <pc:docMk/>
            <pc:sldMk cId="427460197" sldId="265"/>
            <ac:spMk id="15" creationId="{8A78BEE5-EF3D-47B5-ADDD-BFB5E137F88D}"/>
          </ac:spMkLst>
        </pc:spChg>
        <pc:spChg chg="mod">
          <ac:chgData name="Sujesh Padhi" userId="94debba5-838b-41de-8fc9-dffb032abc12" providerId="ADAL" clId="{CC4A71DF-9C98-4545-A4DE-3B2006DA3784}" dt="2023-04-02T03:47:15.438" v="817"/>
          <ac:spMkLst>
            <pc:docMk/>
            <pc:sldMk cId="427460197" sldId="265"/>
            <ac:spMk id="17" creationId="{2AE9DA0B-6036-2583-3DCF-8CDBA0B77BBA}"/>
          </ac:spMkLst>
        </pc:spChg>
        <pc:spChg chg="mod">
          <ac:chgData name="Sujesh Padhi" userId="94debba5-838b-41de-8fc9-dffb032abc12" providerId="ADAL" clId="{CC4A71DF-9C98-4545-A4DE-3B2006DA3784}" dt="2023-04-02T06:33:57.949" v="1738" actId="1076"/>
          <ac:spMkLst>
            <pc:docMk/>
            <pc:sldMk cId="427460197" sldId="265"/>
            <ac:spMk id="18" creationId="{B35DBCF6-F52C-7733-CB56-33D042C37786}"/>
          </ac:spMkLst>
        </pc:spChg>
        <pc:grpChg chg="add del mod">
          <ac:chgData name="Sujesh Padhi" userId="94debba5-838b-41de-8fc9-dffb032abc12" providerId="ADAL" clId="{CC4A71DF-9C98-4545-A4DE-3B2006DA3784}" dt="2023-04-02T08:07:44.691" v="1744" actId="478"/>
          <ac:grpSpMkLst>
            <pc:docMk/>
            <pc:sldMk cId="427460197" sldId="265"/>
            <ac:grpSpMk id="5" creationId="{781FAF5C-E282-D1C0-2270-1655622709E4}"/>
          </ac:grpSpMkLst>
        </pc:grpChg>
        <pc:grpChg chg="mod">
          <ac:chgData name="Sujesh Padhi" userId="94debba5-838b-41de-8fc9-dffb032abc12" providerId="ADAL" clId="{CC4A71DF-9C98-4545-A4DE-3B2006DA3784}" dt="2023-04-02T03:47:15.438" v="817"/>
          <ac:grpSpMkLst>
            <pc:docMk/>
            <pc:sldMk cId="427460197" sldId="265"/>
            <ac:grpSpMk id="7" creationId="{9FC387DB-521A-B612-3FA0-755E5390E7A7}"/>
          </ac:grpSpMkLst>
        </pc:grpChg>
        <pc:picChg chg="mod">
          <ac:chgData name="Sujesh Padhi" userId="94debba5-838b-41de-8fc9-dffb032abc12" providerId="ADAL" clId="{CC4A71DF-9C98-4545-A4DE-3B2006DA3784}" dt="2023-04-02T03:47:15.438" v="817"/>
          <ac:picMkLst>
            <pc:docMk/>
            <pc:sldMk cId="427460197" sldId="265"/>
            <ac:picMk id="9" creationId="{D8C005F6-CB54-21B3-3A70-7DCA256A3C30}"/>
          </ac:picMkLst>
        </pc:picChg>
        <pc:picChg chg="mod">
          <ac:chgData name="Sujesh Padhi" userId="94debba5-838b-41de-8fc9-dffb032abc12" providerId="ADAL" clId="{CC4A71DF-9C98-4545-A4DE-3B2006DA3784}" dt="2023-04-02T03:47:15.438" v="817"/>
          <ac:picMkLst>
            <pc:docMk/>
            <pc:sldMk cId="427460197" sldId="265"/>
            <ac:picMk id="11" creationId="{57E7ADD7-8EC2-2219-EAA4-4B027A45CA52}"/>
          </ac:picMkLst>
        </pc:picChg>
        <pc:picChg chg="add mod">
          <ac:chgData name="Sujesh Padhi" userId="94debba5-838b-41de-8fc9-dffb032abc12" providerId="ADAL" clId="{CC4A71DF-9C98-4545-A4DE-3B2006DA3784}" dt="2023-04-02T08:09:20.473" v="1798" actId="1440"/>
          <ac:picMkLst>
            <pc:docMk/>
            <pc:sldMk cId="427460197" sldId="265"/>
            <ac:picMk id="20" creationId="{E77471BE-500F-8AFF-A6D2-BA34E2F7BE16}"/>
          </ac:picMkLst>
        </pc:pic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8" creationId="{F4411CEC-62ED-5CF7-01DF-F7C975EFC97A}"/>
          </ac:cxnSpMkLst>
        </pc:cxn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10" creationId="{2E322B14-A637-4D66-0284-279218BAB56B}"/>
          </ac:cxnSpMkLst>
        </pc:cxnChg>
        <pc:cxnChg chg="mod">
          <ac:chgData name="Sujesh Padhi" userId="94debba5-838b-41de-8fc9-dffb032abc12" providerId="ADAL" clId="{CC4A71DF-9C98-4545-A4DE-3B2006DA3784}" dt="2023-04-02T03:47:15.438" v="817"/>
          <ac:cxnSpMkLst>
            <pc:docMk/>
            <pc:sldMk cId="427460197" sldId="265"/>
            <ac:cxnSpMk id="12" creationId="{C7083D20-D88E-9B2F-CE05-C50D9F8D4358}"/>
          </ac:cxnSpMkLst>
        </pc:cxnChg>
        <pc:cxnChg chg="mod">
          <ac:chgData name="Sujesh Padhi" userId="94debba5-838b-41de-8fc9-dffb032abc12" providerId="ADAL" clId="{CC4A71DF-9C98-4545-A4DE-3B2006DA3784}" dt="2023-04-02T08:07:44.691" v="1744" actId="478"/>
          <ac:cxnSpMkLst>
            <pc:docMk/>
            <pc:sldMk cId="427460197" sldId="265"/>
            <ac:cxnSpMk id="16" creationId="{184A3474-77DF-B87B-7A1B-56BD5638E4F8}"/>
          </ac:cxnSpMkLst>
        </pc:cxnChg>
      </pc:sldChg>
      <pc:sldChg chg="addSp delSp modSp add mod ord">
        <pc:chgData name="Sujesh Padhi" userId="94debba5-838b-41de-8fc9-dffb032abc12" providerId="ADAL" clId="{CC4A71DF-9C98-4545-A4DE-3B2006DA3784}" dt="2023-04-03T01:38:57.657" v="2031"/>
        <pc:sldMkLst>
          <pc:docMk/>
          <pc:sldMk cId="2502540693" sldId="266"/>
        </pc:sldMkLst>
        <pc:spChg chg="del">
          <ac:chgData name="Sujesh Padhi" userId="94debba5-838b-41de-8fc9-dffb032abc12" providerId="ADAL" clId="{CC4A71DF-9C98-4545-A4DE-3B2006DA3784}" dt="2023-04-02T03:53:56.815" v="1101" actId="478"/>
          <ac:spMkLst>
            <pc:docMk/>
            <pc:sldMk cId="2502540693" sldId="266"/>
            <ac:spMk id="9" creationId="{19EA29A2-08C5-7561-9F90-0296BA2C9D37}"/>
          </ac:spMkLst>
        </pc:spChg>
        <pc:spChg chg="del mod">
          <ac:chgData name="Sujesh Padhi" userId="94debba5-838b-41de-8fc9-dffb032abc12" providerId="ADAL" clId="{CC4A71DF-9C98-4545-A4DE-3B2006DA3784}" dt="2023-04-02T03:53:54.091" v="1100" actId="478"/>
          <ac:spMkLst>
            <pc:docMk/>
            <pc:sldMk cId="2502540693" sldId="266"/>
            <ac:spMk id="10" creationId="{82930FA2-AA80-4A8A-7F2B-F1020E65CE96}"/>
          </ac:spMkLst>
        </pc:spChg>
        <pc:picChg chg="add mod">
          <ac:chgData name="Sujesh Padhi" userId="94debba5-838b-41de-8fc9-dffb032abc12" providerId="ADAL" clId="{CC4A71DF-9C98-4545-A4DE-3B2006DA3784}" dt="2023-04-02T03:54:32.295" v="1112" actId="14100"/>
          <ac:picMkLst>
            <pc:docMk/>
            <pc:sldMk cId="2502540693" sldId="266"/>
            <ac:picMk id="5" creationId="{E4194041-FE68-3506-5959-F96215405000}"/>
          </ac:picMkLst>
        </pc:picChg>
        <pc:picChg chg="del">
          <ac:chgData name="Sujesh Padhi" userId="94debba5-838b-41de-8fc9-dffb032abc12" providerId="ADAL" clId="{CC4A71DF-9C98-4545-A4DE-3B2006DA3784}" dt="2023-04-02T03:53:49.365" v="1098" actId="478"/>
          <ac:picMkLst>
            <pc:docMk/>
            <pc:sldMk cId="2502540693" sldId="266"/>
            <ac:picMk id="6" creationId="{27515176-5EB5-5025-E848-07D428CCE929}"/>
          </ac:picMkLst>
        </pc:picChg>
        <pc:picChg chg="del">
          <ac:chgData name="Sujesh Padhi" userId="94debba5-838b-41de-8fc9-dffb032abc12" providerId="ADAL" clId="{CC4A71DF-9C98-4545-A4DE-3B2006DA3784}" dt="2023-04-02T03:53:49.365" v="1098" actId="478"/>
          <ac:picMkLst>
            <pc:docMk/>
            <pc:sldMk cId="2502540693" sldId="266"/>
            <ac:picMk id="8" creationId="{F00BCDCF-E1B8-BC73-4302-F02B9CBB086A}"/>
          </ac:picMkLst>
        </pc:picChg>
        <pc:picChg chg="add mod">
          <ac:chgData name="Sujesh Padhi" userId="94debba5-838b-41de-8fc9-dffb032abc12" providerId="ADAL" clId="{CC4A71DF-9C98-4545-A4DE-3B2006DA3784}" dt="2023-04-02T03:54:40.984" v="1114" actId="1076"/>
          <ac:picMkLst>
            <pc:docMk/>
            <pc:sldMk cId="2502540693" sldId="266"/>
            <ac:picMk id="11" creationId="{D3B84F85-6F35-AF31-6B3E-68C0D20B6E59}"/>
          </ac:picMkLst>
        </pc:picChg>
      </pc:sldChg>
      <pc:sldChg chg="addSp delSp modSp add mod ord">
        <pc:chgData name="Sujesh Padhi" userId="94debba5-838b-41de-8fc9-dffb032abc12" providerId="ADAL" clId="{CC4A71DF-9C98-4545-A4DE-3B2006DA3784}" dt="2023-04-03T03:18:42.060" v="2286" actId="20577"/>
        <pc:sldMkLst>
          <pc:docMk/>
          <pc:sldMk cId="1091501824" sldId="267"/>
        </pc:sldMkLst>
        <pc:spChg chg="mod">
          <ac:chgData name="Sujesh Padhi" userId="94debba5-838b-41de-8fc9-dffb032abc12" providerId="ADAL" clId="{CC4A71DF-9C98-4545-A4DE-3B2006DA3784}" dt="2023-04-03T02:45:32.240" v="2195" actId="20577"/>
          <ac:spMkLst>
            <pc:docMk/>
            <pc:sldMk cId="1091501824" sldId="267"/>
            <ac:spMk id="2" creationId="{C98964B9-B87F-DA76-6FCD-099D34861F7E}"/>
          </ac:spMkLst>
        </pc:spChg>
        <pc:spChg chg="del">
          <ac:chgData name="Sujesh Padhi" userId="94debba5-838b-41de-8fc9-dffb032abc12" providerId="ADAL" clId="{CC4A71DF-9C98-4545-A4DE-3B2006DA3784}" dt="2023-04-02T03:55:01.253" v="1116" actId="478"/>
          <ac:spMkLst>
            <pc:docMk/>
            <pc:sldMk cId="1091501824" sldId="267"/>
            <ac:spMk id="9" creationId="{8E225668-69CB-8A73-5648-7D6AF29BDBD6}"/>
          </ac:spMkLst>
        </pc:spChg>
        <pc:spChg chg="del">
          <ac:chgData name="Sujesh Padhi" userId="94debba5-838b-41de-8fc9-dffb032abc12" providerId="ADAL" clId="{CC4A71DF-9C98-4545-A4DE-3B2006DA3784}" dt="2023-04-02T03:55:01.253" v="1116" actId="478"/>
          <ac:spMkLst>
            <pc:docMk/>
            <pc:sldMk cId="1091501824" sldId="267"/>
            <ac:spMk id="10" creationId="{B359A05E-79D8-94A4-F718-FEE252AEF6A9}"/>
          </ac:spMkLst>
        </pc:spChg>
        <pc:spChg chg="add mod">
          <ac:chgData name="Sujesh Padhi" userId="94debba5-838b-41de-8fc9-dffb032abc12" providerId="ADAL" clId="{CC4A71DF-9C98-4545-A4DE-3B2006DA3784}" dt="2023-04-03T03:18:42.060" v="2286" actId="20577"/>
          <ac:spMkLst>
            <pc:docMk/>
            <pc:sldMk cId="1091501824" sldId="267"/>
            <ac:spMk id="12" creationId="{3B03F565-E3A7-AF30-32CC-0D8A77E01249}"/>
          </ac:spMkLst>
        </pc:spChg>
        <pc:picChg chg="add mod">
          <ac:chgData name="Sujesh Padhi" userId="94debba5-838b-41de-8fc9-dffb032abc12" providerId="ADAL" clId="{CC4A71DF-9C98-4545-A4DE-3B2006DA3784}" dt="2023-04-02T03:55:24.891" v="1127" actId="1076"/>
          <ac:picMkLst>
            <pc:docMk/>
            <pc:sldMk cId="1091501824" sldId="267"/>
            <ac:picMk id="5" creationId="{B3AF52E2-5EBE-48CC-CE3A-E3B3870302E1}"/>
          </ac:picMkLst>
        </pc:picChg>
        <pc:picChg chg="del">
          <ac:chgData name="Sujesh Padhi" userId="94debba5-838b-41de-8fc9-dffb032abc12" providerId="ADAL" clId="{CC4A71DF-9C98-4545-A4DE-3B2006DA3784}" dt="2023-04-02T03:55:01.253" v="1116" actId="478"/>
          <ac:picMkLst>
            <pc:docMk/>
            <pc:sldMk cId="1091501824" sldId="267"/>
            <ac:picMk id="6" creationId="{E658B04B-6EFF-AC69-44E5-7DE6FE900D20}"/>
          </ac:picMkLst>
        </pc:picChg>
        <pc:picChg chg="del">
          <ac:chgData name="Sujesh Padhi" userId="94debba5-838b-41de-8fc9-dffb032abc12" providerId="ADAL" clId="{CC4A71DF-9C98-4545-A4DE-3B2006DA3784}" dt="2023-04-02T03:55:01.253" v="1116" actId="478"/>
          <ac:picMkLst>
            <pc:docMk/>
            <pc:sldMk cId="1091501824" sldId="267"/>
            <ac:picMk id="8" creationId="{1A138CA4-1101-578D-561F-FFB7496703A0}"/>
          </ac:picMkLst>
        </pc:picChg>
        <pc:picChg chg="add mod">
          <ac:chgData name="Sujesh Padhi" userId="94debba5-838b-41de-8fc9-dffb032abc12" providerId="ADAL" clId="{CC4A71DF-9C98-4545-A4DE-3B2006DA3784}" dt="2023-04-02T03:55:36.025" v="1130" actId="1076"/>
          <ac:picMkLst>
            <pc:docMk/>
            <pc:sldMk cId="1091501824" sldId="267"/>
            <ac:picMk id="11" creationId="{8EB60B26-29B2-3CF8-0281-52D76161EC3E}"/>
          </ac:picMkLst>
        </pc:picChg>
      </pc:sldChg>
      <pc:sldChg chg="addSp delSp modSp add mod">
        <pc:chgData name="Sujesh Padhi" userId="94debba5-838b-41de-8fc9-dffb032abc12" providerId="ADAL" clId="{CC4A71DF-9C98-4545-A4DE-3B2006DA3784}" dt="2023-04-03T06:51:05.280" v="2594" actId="478"/>
        <pc:sldMkLst>
          <pc:docMk/>
          <pc:sldMk cId="2484150910" sldId="268"/>
        </pc:sldMkLst>
        <pc:spChg chg="mod">
          <ac:chgData name="Sujesh Padhi" userId="94debba5-838b-41de-8fc9-dffb032abc12" providerId="ADAL" clId="{CC4A71DF-9C98-4545-A4DE-3B2006DA3784}" dt="2023-04-03T04:24:02.982" v="2436" actId="20577"/>
          <ac:spMkLst>
            <pc:docMk/>
            <pc:sldMk cId="2484150910" sldId="268"/>
            <ac:spMk id="2" creationId="{C98964B9-B87F-DA76-6FCD-099D34861F7E}"/>
          </ac:spMkLst>
        </pc:spChg>
        <pc:spChg chg="mod">
          <ac:chgData name="Sujesh Padhi" userId="94debba5-838b-41de-8fc9-dffb032abc12" providerId="ADAL" clId="{CC4A71DF-9C98-4545-A4DE-3B2006DA3784}" dt="2023-04-03T06:51:02.794" v="2593" actId="6549"/>
          <ac:spMkLst>
            <pc:docMk/>
            <pc:sldMk cId="2484150910" sldId="268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CC4A71DF-9C98-4545-A4DE-3B2006DA3784}" dt="2023-04-03T04:25:23.266" v="2506"/>
          <ac:spMkLst>
            <pc:docMk/>
            <pc:sldMk cId="2484150910" sldId="268"/>
            <ac:spMk id="5" creationId="{C5377042-383A-A556-2BDE-3CC19E0A0426}"/>
          </ac:spMkLst>
        </pc:spChg>
        <pc:graphicFrameChg chg="add del mod">
          <ac:chgData name="Sujesh Padhi" userId="94debba5-838b-41de-8fc9-dffb032abc12" providerId="ADAL" clId="{CC4A71DF-9C98-4545-A4DE-3B2006DA3784}" dt="2023-04-03T06:51:05.280" v="2594" actId="478"/>
          <ac:graphicFrameMkLst>
            <pc:docMk/>
            <pc:sldMk cId="2484150910" sldId="268"/>
            <ac:graphicFrameMk id="6" creationId="{CBAFBB49-48A0-F8BA-3AE6-914963510D29}"/>
          </ac:graphicFrameMkLst>
        </pc:graphicFrameChg>
      </pc:sldChg>
    </pc:docChg>
  </pc:docChgLst>
  <pc:docChgLst>
    <pc:chgData name="Sujesh Padhi" userId="94debba5-838b-41de-8fc9-dffb032abc12" providerId="ADAL" clId="{44390926-131B-4254-9C65-2FBD56D09F98}"/>
    <pc:docChg chg="undo redo custSel addSld delSld modSld sldOrd">
      <pc:chgData name="Sujesh Padhi" userId="94debba5-838b-41de-8fc9-dffb032abc12" providerId="ADAL" clId="{44390926-131B-4254-9C65-2FBD56D09F98}" dt="2023-04-04T08:30:17.539" v="3264" actId="14100"/>
      <pc:docMkLst>
        <pc:docMk/>
      </pc:docMkLst>
      <pc:sldChg chg="modSp mod">
        <pc:chgData name="Sujesh Padhi" userId="94debba5-838b-41de-8fc9-dffb032abc12" providerId="ADAL" clId="{44390926-131B-4254-9C65-2FBD56D09F98}" dt="2023-04-03T21:08:24.591" v="249" actId="20577"/>
        <pc:sldMkLst>
          <pc:docMk/>
          <pc:sldMk cId="2341394731" sldId="256"/>
        </pc:sldMkLst>
        <pc:spChg chg="mod">
          <ac:chgData name="Sujesh Padhi" userId="94debba5-838b-41de-8fc9-dffb032abc12" providerId="ADAL" clId="{44390926-131B-4254-9C65-2FBD56D09F98}" dt="2023-04-03T20:48:36.647" v="6" actId="20577"/>
          <ac:spMkLst>
            <pc:docMk/>
            <pc:sldMk cId="2341394731" sldId="256"/>
            <ac:spMk id="2" creationId="{767433A7-5FAF-7E4C-B3D7-17132204F1B4}"/>
          </ac:spMkLst>
        </pc:spChg>
        <pc:spChg chg="mod">
          <ac:chgData name="Sujesh Padhi" userId="94debba5-838b-41de-8fc9-dffb032abc12" providerId="ADAL" clId="{44390926-131B-4254-9C65-2FBD56D09F98}" dt="2023-04-03T20:50:58.949" v="33" actId="1036"/>
          <ac:spMkLst>
            <pc:docMk/>
            <pc:sldMk cId="2341394731" sldId="256"/>
            <ac:spMk id="3" creationId="{1CE4ED0D-A202-2C42-8CC0-EE323836B5F9}"/>
          </ac:spMkLst>
        </pc:spChg>
        <pc:spChg chg="mod">
          <ac:chgData name="Sujesh Padhi" userId="94debba5-838b-41de-8fc9-dffb032abc12" providerId="ADAL" clId="{44390926-131B-4254-9C65-2FBD56D09F98}" dt="2023-04-03T21:08:24.591" v="249" actId="20577"/>
          <ac:spMkLst>
            <pc:docMk/>
            <pc:sldMk cId="2341394731" sldId="256"/>
            <ac:spMk id="4" creationId="{AC139BAF-497B-114A-ADA3-745184DA3B01}"/>
          </ac:spMkLst>
        </pc:spChg>
      </pc:sldChg>
      <pc:sldChg chg="modSp mod modNotesTx">
        <pc:chgData name="Sujesh Padhi" userId="94debba5-838b-41de-8fc9-dffb032abc12" providerId="ADAL" clId="{44390926-131B-4254-9C65-2FBD56D09F98}" dt="2023-04-04T01:12:33.847" v="262"/>
        <pc:sldMkLst>
          <pc:docMk/>
          <pc:sldMk cId="789910186" sldId="257"/>
        </pc:sldMkLst>
        <pc:spChg chg="mod">
          <ac:chgData name="Sujesh Padhi" userId="94debba5-838b-41de-8fc9-dffb032abc12" providerId="ADAL" clId="{44390926-131B-4254-9C65-2FBD56D09F98}" dt="2023-04-03T20:52:47.261" v="55" actId="14100"/>
          <ac:spMkLst>
            <pc:docMk/>
            <pc:sldMk cId="789910186" sldId="257"/>
            <ac:spMk id="3" creationId="{04DEC5CF-7991-D949-9FE0-ECE1373AE188}"/>
          </ac:spMkLst>
        </pc:spChg>
      </pc:sldChg>
      <pc:sldChg chg="addSp delSp modSp mod">
        <pc:chgData name="Sujesh Padhi" userId="94debba5-838b-41de-8fc9-dffb032abc12" providerId="ADAL" clId="{44390926-131B-4254-9C65-2FBD56D09F98}" dt="2023-04-04T08:30:17.539" v="3264" actId="14100"/>
        <pc:sldMkLst>
          <pc:docMk/>
          <pc:sldMk cId="2633756837" sldId="258"/>
        </pc:sldMkLst>
        <pc:spChg chg="mod">
          <ac:chgData name="Sujesh Padhi" userId="94debba5-838b-41de-8fc9-dffb032abc12" providerId="ADAL" clId="{44390926-131B-4254-9C65-2FBD56D09F98}" dt="2023-04-03T20:53:26.144" v="56"/>
          <ac:spMkLst>
            <pc:docMk/>
            <pc:sldMk cId="2633756837" sldId="258"/>
            <ac:spMk id="2" creationId="{C98964B9-B87F-DA76-6FCD-099D34861F7E}"/>
          </ac:spMkLst>
        </pc:spChg>
        <pc:spChg chg="del mod">
          <ac:chgData name="Sujesh Padhi" userId="94debba5-838b-41de-8fc9-dffb032abc12" providerId="ADAL" clId="{44390926-131B-4254-9C65-2FBD56D09F98}" dt="2023-04-04T01:57:26.124" v="377"/>
          <ac:spMkLst>
            <pc:docMk/>
            <pc:sldMk cId="2633756837" sldId="258"/>
            <ac:spMk id="3" creationId="{673680CD-D952-6990-66FF-537E0432D679}"/>
          </ac:spMkLst>
        </pc:spChg>
        <pc:spChg chg="add mod">
          <ac:chgData name="Sujesh Padhi" userId="94debba5-838b-41de-8fc9-dffb032abc12" providerId="ADAL" clId="{44390926-131B-4254-9C65-2FBD56D09F98}" dt="2023-04-04T08:30:17.539" v="3264" actId="14100"/>
          <ac:spMkLst>
            <pc:docMk/>
            <pc:sldMk cId="2633756837" sldId="258"/>
            <ac:spMk id="8" creationId="{2B80C14F-912B-77F3-E48B-FF62626CBABF}"/>
          </ac:spMkLst>
        </pc:spChg>
        <pc:picChg chg="add del mod">
          <ac:chgData name="Sujesh Padhi" userId="94debba5-838b-41de-8fc9-dffb032abc12" providerId="ADAL" clId="{44390926-131B-4254-9C65-2FBD56D09F98}" dt="2023-04-04T01:58:21.040" v="382" actId="478"/>
          <ac:picMkLst>
            <pc:docMk/>
            <pc:sldMk cId="2633756837" sldId="258"/>
            <ac:picMk id="6" creationId="{4F8CFAB9-1422-93C2-6CD9-C4DF9FB67A83}"/>
          </ac:picMkLst>
        </pc:picChg>
        <pc:picChg chg="add del mod">
          <ac:chgData name="Sujesh Padhi" userId="94debba5-838b-41de-8fc9-dffb032abc12" providerId="ADAL" clId="{44390926-131B-4254-9C65-2FBD56D09F98}" dt="2023-04-04T02:42:25.959" v="1242" actId="478"/>
          <ac:picMkLst>
            <pc:docMk/>
            <pc:sldMk cId="2633756837" sldId="258"/>
            <ac:picMk id="9" creationId="{BE74F4C8-DAD3-9FED-01A6-434599590590}"/>
          </ac:picMkLst>
        </pc:picChg>
        <pc:picChg chg="add mod">
          <ac:chgData name="Sujesh Padhi" userId="94debba5-838b-41de-8fc9-dffb032abc12" providerId="ADAL" clId="{44390926-131B-4254-9C65-2FBD56D09F98}" dt="2023-04-04T02:49:25.145" v="1255" actId="14100"/>
          <ac:picMkLst>
            <pc:docMk/>
            <pc:sldMk cId="2633756837" sldId="258"/>
            <ac:picMk id="11" creationId="{B58D4D28-6A33-495B-B36D-F9E76AAE3B1D}"/>
          </ac:picMkLst>
        </pc:picChg>
      </pc:sldChg>
      <pc:sldChg chg="del">
        <pc:chgData name="Sujesh Padhi" userId="94debba5-838b-41de-8fc9-dffb032abc12" providerId="ADAL" clId="{44390926-131B-4254-9C65-2FBD56D09F98}" dt="2023-04-03T20:53:28.645" v="57" actId="47"/>
        <pc:sldMkLst>
          <pc:docMk/>
          <pc:sldMk cId="4048044958" sldId="259"/>
        </pc:sldMkLst>
      </pc:sldChg>
      <pc:sldChg chg="addSp delSp modSp del mod">
        <pc:chgData name="Sujesh Padhi" userId="94debba5-838b-41de-8fc9-dffb032abc12" providerId="ADAL" clId="{44390926-131B-4254-9C65-2FBD56D09F98}" dt="2023-04-03T20:57:26.529" v="106" actId="47"/>
        <pc:sldMkLst>
          <pc:docMk/>
          <pc:sldMk cId="1515796231" sldId="260"/>
        </pc:sldMkLst>
        <pc:spChg chg="mod">
          <ac:chgData name="Sujesh Padhi" userId="94debba5-838b-41de-8fc9-dffb032abc12" providerId="ADAL" clId="{44390926-131B-4254-9C65-2FBD56D09F98}" dt="2023-04-03T20:53:34.956" v="58"/>
          <ac:spMkLst>
            <pc:docMk/>
            <pc:sldMk cId="1515796231" sldId="260"/>
            <ac:spMk id="2" creationId="{C98964B9-B87F-DA76-6FCD-099D34861F7E}"/>
          </ac:spMkLst>
        </pc:spChg>
        <pc:spChg chg="del">
          <ac:chgData name="Sujesh Padhi" userId="94debba5-838b-41de-8fc9-dffb032abc12" providerId="ADAL" clId="{44390926-131B-4254-9C65-2FBD56D09F98}" dt="2023-04-03T20:56:26.102" v="74" actId="478"/>
          <ac:spMkLst>
            <pc:docMk/>
            <pc:sldMk cId="1515796231" sldId="260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44390926-131B-4254-9C65-2FBD56D09F98}" dt="2023-04-03T20:56:29.669" v="75" actId="478"/>
          <ac:spMkLst>
            <pc:docMk/>
            <pc:sldMk cId="1515796231" sldId="260"/>
            <ac:spMk id="8" creationId="{A9929DB2-2970-E70C-9097-926C74B79D08}"/>
          </ac:spMkLst>
        </pc:spChg>
        <pc:picChg chg="del">
          <ac:chgData name="Sujesh Padhi" userId="94debba5-838b-41de-8fc9-dffb032abc12" providerId="ADAL" clId="{44390926-131B-4254-9C65-2FBD56D09F98}" dt="2023-04-03T20:56:21.670" v="73" actId="478"/>
          <ac:picMkLst>
            <pc:docMk/>
            <pc:sldMk cId="1515796231" sldId="260"/>
            <ac:picMk id="5" creationId="{016EB60B-C50D-E389-9962-715EBE522721}"/>
          </ac:picMkLst>
        </pc:picChg>
        <pc:picChg chg="del">
          <ac:chgData name="Sujesh Padhi" userId="94debba5-838b-41de-8fc9-dffb032abc12" providerId="ADAL" clId="{44390926-131B-4254-9C65-2FBD56D09F98}" dt="2023-04-03T20:56:31.834" v="76" actId="478"/>
          <ac:picMkLst>
            <pc:docMk/>
            <pc:sldMk cId="1515796231" sldId="260"/>
            <ac:picMk id="7" creationId="{CF567DA5-C608-D6A4-634B-57CA3BF74190}"/>
          </ac:picMkLst>
        </pc:picChg>
        <pc:picChg chg="del">
          <ac:chgData name="Sujesh Padhi" userId="94debba5-838b-41de-8fc9-dffb032abc12" providerId="ADAL" clId="{44390926-131B-4254-9C65-2FBD56D09F98}" dt="2023-04-03T20:56:31.834" v="76" actId="478"/>
          <ac:picMkLst>
            <pc:docMk/>
            <pc:sldMk cId="1515796231" sldId="260"/>
            <ac:picMk id="9" creationId="{095D4D70-830D-86E0-538B-672C837E87C3}"/>
          </ac:picMkLst>
        </pc:picChg>
      </pc:sldChg>
      <pc:sldChg chg="addSp delSp modSp mod modNotesTx">
        <pc:chgData name="Sujesh Padhi" userId="94debba5-838b-41de-8fc9-dffb032abc12" providerId="ADAL" clId="{44390926-131B-4254-9C65-2FBD56D09F98}" dt="2023-04-04T08:22:42.805" v="3245" actId="20577"/>
        <pc:sldMkLst>
          <pc:docMk/>
          <pc:sldMk cId="673434768" sldId="261"/>
        </pc:sldMkLst>
        <pc:spChg chg="mod">
          <ac:chgData name="Sujesh Padhi" userId="94debba5-838b-41de-8fc9-dffb032abc12" providerId="ADAL" clId="{44390926-131B-4254-9C65-2FBD56D09F98}" dt="2023-04-04T07:48:50.114" v="2987" actId="1076"/>
          <ac:spMkLst>
            <pc:docMk/>
            <pc:sldMk cId="673434768" sldId="261"/>
            <ac:spMk id="2" creationId="{C98964B9-B87F-DA76-6FCD-099D34861F7E}"/>
          </ac:spMkLst>
        </pc:spChg>
        <pc:spChg chg="add del mod">
          <ac:chgData name="Sujesh Padhi" userId="94debba5-838b-41de-8fc9-dffb032abc12" providerId="ADAL" clId="{44390926-131B-4254-9C65-2FBD56D09F98}" dt="2023-04-04T02:23:07.329" v="803" actId="478"/>
          <ac:spMkLst>
            <pc:docMk/>
            <pc:sldMk cId="673434768" sldId="261"/>
            <ac:spMk id="3" creationId="{7CEF5419-E19C-7411-7400-50E16BAE603B}"/>
          </ac:spMkLst>
        </pc:spChg>
        <pc:spChg chg="add del mod">
          <ac:chgData name="Sujesh Padhi" userId="94debba5-838b-41de-8fc9-dffb032abc12" providerId="ADAL" clId="{44390926-131B-4254-9C65-2FBD56D09F98}" dt="2023-04-04T07:25:37.529" v="2836" actId="478"/>
          <ac:spMkLst>
            <pc:docMk/>
            <pc:sldMk cId="673434768" sldId="261"/>
            <ac:spMk id="5" creationId="{2DEF000C-A053-26A9-F473-89DA8A70081B}"/>
          </ac:spMkLst>
        </pc:spChg>
        <pc:spChg chg="add del mod">
          <ac:chgData name="Sujesh Padhi" userId="94debba5-838b-41de-8fc9-dffb032abc12" providerId="ADAL" clId="{44390926-131B-4254-9C65-2FBD56D09F98}" dt="2023-04-04T07:25:39.877" v="2837" actId="478"/>
          <ac:spMkLst>
            <pc:docMk/>
            <pc:sldMk cId="673434768" sldId="261"/>
            <ac:spMk id="7" creationId="{5DFD1060-DA24-F41E-9606-6A5C91128902}"/>
          </ac:spMkLst>
        </pc:spChg>
        <pc:spChg chg="del">
          <ac:chgData name="Sujesh Padhi" userId="94debba5-838b-41de-8fc9-dffb032abc12" providerId="ADAL" clId="{44390926-131B-4254-9C65-2FBD56D09F98}" dt="2023-04-03T20:55:12.594" v="67" actId="478"/>
          <ac:spMkLst>
            <pc:docMk/>
            <pc:sldMk cId="673434768" sldId="261"/>
            <ac:spMk id="9" creationId="{19EA29A2-08C5-7561-9F90-0296BA2C9D37}"/>
          </ac:spMkLst>
        </pc:spChg>
        <pc:spChg chg="del">
          <ac:chgData name="Sujesh Padhi" userId="94debba5-838b-41de-8fc9-dffb032abc12" providerId="ADAL" clId="{44390926-131B-4254-9C65-2FBD56D09F98}" dt="2023-04-03T20:55:12.594" v="67" actId="478"/>
          <ac:spMkLst>
            <pc:docMk/>
            <pc:sldMk cId="673434768" sldId="261"/>
            <ac:spMk id="10" creationId="{82930FA2-AA80-4A8A-7F2B-F1020E65CE96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1" creationId="{2146C8DE-A952-27A8-A01F-3E431EA34472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2" creationId="{532E8E66-8C86-D38D-F34C-62D6514AAB98}"/>
          </ac:spMkLst>
        </pc:spChg>
        <pc:spChg chg="add mod">
          <ac:chgData name="Sujesh Padhi" userId="94debba5-838b-41de-8fc9-dffb032abc12" providerId="ADAL" clId="{44390926-131B-4254-9C65-2FBD56D09F98}" dt="2023-04-04T08:00:50.878" v="3071" actId="14100"/>
          <ac:spMkLst>
            <pc:docMk/>
            <pc:sldMk cId="673434768" sldId="261"/>
            <ac:spMk id="14" creationId="{8E7A5734-92A9-CE70-F2C8-D835EA6173D7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5" creationId="{6A4F4512-EA25-9F4D-D9EF-875BE2D8E6B7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6" creationId="{EA32CDCD-2F7C-ACF7-C588-BFBC678BEA3D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8" creationId="{A26E504F-1EC2-72DA-44AF-73C14FC735A0}"/>
          </ac:spMkLst>
        </pc:spChg>
        <pc:spChg chg="add mod">
          <ac:chgData name="Sujesh Padhi" userId="94debba5-838b-41de-8fc9-dffb032abc12" providerId="ADAL" clId="{44390926-131B-4254-9C65-2FBD56D09F98}" dt="2023-04-04T08:00:45.693" v="3070" actId="1037"/>
          <ac:spMkLst>
            <pc:docMk/>
            <pc:sldMk cId="673434768" sldId="261"/>
            <ac:spMk id="19" creationId="{9EC3C7FD-19E0-A4F8-0B02-70E9E26F6EF8}"/>
          </ac:spMkLst>
        </pc:spChg>
        <pc:spChg chg="add mod">
          <ac:chgData name="Sujesh Padhi" userId="94debba5-838b-41de-8fc9-dffb032abc12" providerId="ADAL" clId="{44390926-131B-4254-9C65-2FBD56D09F98}" dt="2023-04-04T08:17:24.421" v="3204" actId="1076"/>
          <ac:spMkLst>
            <pc:docMk/>
            <pc:sldMk cId="673434768" sldId="261"/>
            <ac:spMk id="20" creationId="{9CAFCD7E-6CF1-0F69-BA2E-D222EC2DC8C9}"/>
          </ac:spMkLst>
        </pc:spChg>
        <pc:spChg chg="add mod">
          <ac:chgData name="Sujesh Padhi" userId="94debba5-838b-41de-8fc9-dffb032abc12" providerId="ADAL" clId="{44390926-131B-4254-9C65-2FBD56D09F98}" dt="2023-04-04T08:22:06.039" v="3235" actId="1076"/>
          <ac:spMkLst>
            <pc:docMk/>
            <pc:sldMk cId="673434768" sldId="261"/>
            <ac:spMk id="21" creationId="{E70E4665-542A-2536-48F3-138ED66B897E}"/>
          </ac:spMkLst>
        </pc:spChg>
        <pc:graphicFrameChg chg="mod">
          <ac:chgData name="Sujesh Padhi" userId="94debba5-838b-41de-8fc9-dffb032abc12" providerId="ADAL" clId="{44390926-131B-4254-9C65-2FBD56D09F98}" dt="2023-04-04T07:43:32.425" v="2957" actId="1076"/>
          <ac:graphicFrameMkLst>
            <pc:docMk/>
            <pc:sldMk cId="673434768" sldId="261"/>
            <ac:graphicFrameMk id="3" creationId="{B79B87C3-F870-E24A-5A07-F1C340E6467B}"/>
          </ac:graphicFrameMkLst>
        </pc:graphicFrameChg>
        <pc:graphicFrameChg chg="mod">
          <ac:chgData name="Sujesh Padhi" userId="94debba5-838b-41de-8fc9-dffb032abc12" providerId="ADAL" clId="{44390926-131B-4254-9C65-2FBD56D09F98}" dt="2023-04-04T07:45:51.955" v="2967" actId="1076"/>
          <ac:graphicFrameMkLst>
            <pc:docMk/>
            <pc:sldMk cId="673434768" sldId="261"/>
            <ac:graphicFrameMk id="6" creationId="{B79B87C3-F870-E24A-5A07-F1C340E6467B}"/>
          </ac:graphicFrameMkLst>
        </pc:graphicFrameChg>
        <pc:graphicFrameChg chg="mod">
          <ac:chgData name="Sujesh Padhi" userId="94debba5-838b-41de-8fc9-dffb032abc12" providerId="ADAL" clId="{44390926-131B-4254-9C65-2FBD56D09F98}" dt="2023-04-04T07:56:46.230" v="3031" actId="208"/>
          <ac:graphicFrameMkLst>
            <pc:docMk/>
            <pc:sldMk cId="673434768" sldId="261"/>
            <ac:graphicFrameMk id="7" creationId="{B79B87C3-F870-E24A-5A07-F1C340E6467B}"/>
          </ac:graphicFrameMkLst>
        </pc:graphicFrameChg>
        <pc:graphicFrameChg chg="add del mod modGraphic">
          <ac:chgData name="Sujesh Padhi" userId="94debba5-838b-41de-8fc9-dffb032abc12" providerId="ADAL" clId="{44390926-131B-4254-9C65-2FBD56D09F98}" dt="2023-04-04T07:41:45.669" v="2948" actId="478"/>
          <ac:graphicFrameMkLst>
            <pc:docMk/>
            <pc:sldMk cId="673434768" sldId="261"/>
            <ac:graphicFrameMk id="8" creationId="{1E771182-56B2-524D-CE6D-BC53E4355B86}"/>
          </ac:graphicFrameMkLst>
        </pc:graphicFrameChg>
        <pc:graphicFrameChg chg="mod">
          <ac:chgData name="Sujesh Padhi" userId="94debba5-838b-41de-8fc9-dffb032abc12" providerId="ADAL" clId="{44390926-131B-4254-9C65-2FBD56D09F98}" dt="2023-04-04T07:58:54.716" v="3040" actId="1076"/>
          <ac:graphicFrameMkLst>
            <pc:docMk/>
            <pc:sldMk cId="673434768" sldId="261"/>
            <ac:graphicFrameMk id="9" creationId="{B79B87C3-F870-E24A-5A07-F1C340E6467B}"/>
          </ac:graphicFrameMkLst>
        </pc:graphicFrameChg>
        <pc:picChg chg="del">
          <ac:chgData name="Sujesh Padhi" userId="94debba5-838b-41de-8fc9-dffb032abc12" providerId="ADAL" clId="{44390926-131B-4254-9C65-2FBD56D09F98}" dt="2023-04-03T20:55:03.938" v="66" actId="478"/>
          <ac:picMkLst>
            <pc:docMk/>
            <pc:sldMk cId="673434768" sldId="261"/>
            <ac:picMk id="13" creationId="{04E6915E-DAE3-F908-CD84-F901C5AB2932}"/>
          </ac:picMkLst>
        </pc:picChg>
        <pc:picChg chg="del">
          <ac:chgData name="Sujesh Padhi" userId="94debba5-838b-41de-8fc9-dffb032abc12" providerId="ADAL" clId="{44390926-131B-4254-9C65-2FBD56D09F98}" dt="2023-04-03T20:55:03.938" v="66" actId="478"/>
          <ac:picMkLst>
            <pc:docMk/>
            <pc:sldMk cId="673434768" sldId="261"/>
            <ac:picMk id="17" creationId="{6937EEB5-6D5E-F928-B699-437CFC0E0F81}"/>
          </ac:picMkLst>
        </pc:picChg>
      </pc:sldChg>
      <pc:sldChg chg="addSp delSp modSp mod">
        <pc:chgData name="Sujesh Padhi" userId="94debba5-838b-41de-8fc9-dffb032abc12" providerId="ADAL" clId="{44390926-131B-4254-9C65-2FBD56D09F98}" dt="2023-04-04T08:19:52.437" v="3215"/>
        <pc:sldMkLst>
          <pc:docMk/>
          <pc:sldMk cId="2373739220" sldId="262"/>
        </pc:sldMkLst>
        <pc:spChg chg="mod">
          <ac:chgData name="Sujesh Padhi" userId="94debba5-838b-41de-8fc9-dffb032abc12" providerId="ADAL" clId="{44390926-131B-4254-9C65-2FBD56D09F98}" dt="2023-04-03T20:54:11.816" v="60"/>
          <ac:spMkLst>
            <pc:docMk/>
            <pc:sldMk cId="2373739220" sldId="262"/>
            <ac:spMk id="2" creationId="{C98964B9-B87F-DA76-6FCD-099D34861F7E}"/>
          </ac:spMkLst>
        </pc:spChg>
        <pc:spChg chg="mod">
          <ac:chgData name="Sujesh Padhi" userId="94debba5-838b-41de-8fc9-dffb032abc12" providerId="ADAL" clId="{44390926-131B-4254-9C65-2FBD56D09F98}" dt="2023-04-04T08:19:52.437" v="3215"/>
          <ac:spMkLst>
            <pc:docMk/>
            <pc:sldMk cId="2373739220" sldId="262"/>
            <ac:spMk id="3" creationId="{673680CD-D952-6990-66FF-537E0432D679}"/>
          </ac:spMkLst>
        </pc:spChg>
        <pc:spChg chg="add del mod">
          <ac:chgData name="Sujesh Padhi" userId="94debba5-838b-41de-8fc9-dffb032abc12" providerId="ADAL" clId="{44390926-131B-4254-9C65-2FBD56D09F98}" dt="2023-04-03T21:02:12.493" v="158" actId="478"/>
          <ac:spMkLst>
            <pc:docMk/>
            <pc:sldMk cId="2373739220" sldId="262"/>
            <ac:spMk id="5" creationId="{3B96CFA0-314B-CDF8-E211-4639AF5C1F14}"/>
          </ac:spMkLst>
        </pc:spChg>
        <pc:spChg chg="add mod">
          <ac:chgData name="Sujesh Padhi" userId="94debba5-838b-41de-8fc9-dffb032abc12" providerId="ADAL" clId="{44390926-131B-4254-9C65-2FBD56D09F98}" dt="2023-04-04T08:01:15.941" v="3074" actId="1076"/>
          <ac:spMkLst>
            <pc:docMk/>
            <pc:sldMk cId="2373739220" sldId="262"/>
            <ac:spMk id="6" creationId="{90D9D742-7F10-B3E1-99DD-221133658EDE}"/>
          </ac:spMkLst>
        </pc:spChg>
      </pc:sldChg>
      <pc:sldChg chg="add del">
        <pc:chgData name="Sujesh Padhi" userId="94debba5-838b-41de-8fc9-dffb032abc12" providerId="ADAL" clId="{44390926-131B-4254-9C65-2FBD56D09F98}" dt="2023-04-03T20:55:23.335" v="68" actId="47"/>
        <pc:sldMkLst>
          <pc:docMk/>
          <pc:sldMk cId="4258491699" sldId="263"/>
        </pc:sldMkLst>
      </pc:sldChg>
      <pc:sldChg chg="delSp modSp del mod">
        <pc:chgData name="Sujesh Padhi" userId="94debba5-838b-41de-8fc9-dffb032abc12" providerId="ADAL" clId="{44390926-131B-4254-9C65-2FBD56D09F98}" dt="2023-04-03T20:57:37.092" v="108" actId="47"/>
        <pc:sldMkLst>
          <pc:docMk/>
          <pc:sldMk cId="2502540693" sldId="266"/>
        </pc:sldMkLst>
        <pc:spChg chg="mod">
          <ac:chgData name="Sujesh Padhi" userId="94debba5-838b-41de-8fc9-dffb032abc12" providerId="ADAL" clId="{44390926-131B-4254-9C65-2FBD56D09F98}" dt="2023-04-03T20:53:55.119" v="59"/>
          <ac:spMkLst>
            <pc:docMk/>
            <pc:sldMk cId="2502540693" sldId="266"/>
            <ac:spMk id="2" creationId="{C98964B9-B87F-DA76-6FCD-099D34861F7E}"/>
          </ac:spMkLst>
        </pc:spChg>
        <pc:picChg chg="del">
          <ac:chgData name="Sujesh Padhi" userId="94debba5-838b-41de-8fc9-dffb032abc12" providerId="ADAL" clId="{44390926-131B-4254-9C65-2FBD56D09F98}" dt="2023-04-03T20:55:44.194" v="71" actId="478"/>
          <ac:picMkLst>
            <pc:docMk/>
            <pc:sldMk cId="2502540693" sldId="266"/>
            <ac:picMk id="5" creationId="{E4194041-FE68-3506-5959-F96215405000}"/>
          </ac:picMkLst>
        </pc:picChg>
        <pc:picChg chg="del">
          <ac:chgData name="Sujesh Padhi" userId="94debba5-838b-41de-8fc9-dffb032abc12" providerId="ADAL" clId="{44390926-131B-4254-9C65-2FBD56D09F98}" dt="2023-04-03T20:55:44.194" v="71" actId="478"/>
          <ac:picMkLst>
            <pc:docMk/>
            <pc:sldMk cId="2502540693" sldId="266"/>
            <ac:picMk id="11" creationId="{D3B84F85-6F35-AF31-6B3E-68C0D20B6E59}"/>
          </ac:picMkLst>
        </pc:picChg>
      </pc:sldChg>
      <pc:sldChg chg="addSp delSp modSp add del mod">
        <pc:chgData name="Sujesh Padhi" userId="94debba5-838b-41de-8fc9-dffb032abc12" providerId="ADAL" clId="{44390926-131B-4254-9C65-2FBD56D09F98}" dt="2023-04-04T07:25:14.990" v="2817" actId="47"/>
        <pc:sldMkLst>
          <pc:docMk/>
          <pc:sldMk cId="1091501824" sldId="267"/>
        </pc:sldMkLst>
        <pc:spChg chg="mod">
          <ac:chgData name="Sujesh Padhi" userId="94debba5-838b-41de-8fc9-dffb032abc12" providerId="ADAL" clId="{44390926-131B-4254-9C65-2FBD56D09F98}" dt="2023-04-03T20:55:36.237" v="69"/>
          <ac:spMkLst>
            <pc:docMk/>
            <pc:sldMk cId="1091501824" sldId="267"/>
            <ac:spMk id="2" creationId="{C98964B9-B87F-DA76-6FCD-099D34861F7E}"/>
          </ac:spMkLst>
        </pc:spChg>
        <pc:spChg chg="add del mod">
          <ac:chgData name="Sujesh Padhi" userId="94debba5-838b-41de-8fc9-dffb032abc12" providerId="ADAL" clId="{44390926-131B-4254-9C65-2FBD56D09F98}" dt="2023-04-04T02:23:12.030" v="805" actId="478"/>
          <ac:spMkLst>
            <pc:docMk/>
            <pc:sldMk cId="1091501824" sldId="267"/>
            <ac:spMk id="3" creationId="{97D078F0-54F9-9DD1-8523-3B815B0D2280}"/>
          </ac:spMkLst>
        </pc:spChg>
        <pc:spChg chg="add mod">
          <ac:chgData name="Sujesh Padhi" userId="94debba5-838b-41de-8fc9-dffb032abc12" providerId="ADAL" clId="{44390926-131B-4254-9C65-2FBD56D09F98}" dt="2023-04-04T02:23:32.778" v="807" actId="20577"/>
          <ac:spMkLst>
            <pc:docMk/>
            <pc:sldMk cId="1091501824" sldId="267"/>
            <ac:spMk id="6" creationId="{34BDE50D-1013-36E3-3880-085624AE85F1}"/>
          </ac:spMkLst>
        </pc:spChg>
        <pc:spChg chg="del">
          <ac:chgData name="Sujesh Padhi" userId="94debba5-838b-41de-8fc9-dffb032abc12" providerId="ADAL" clId="{44390926-131B-4254-9C65-2FBD56D09F98}" dt="2023-04-03T20:55:39.259" v="70" actId="478"/>
          <ac:spMkLst>
            <pc:docMk/>
            <pc:sldMk cId="1091501824" sldId="267"/>
            <ac:spMk id="12" creationId="{3B03F565-E3A7-AF30-32CC-0D8A77E01249}"/>
          </ac:spMkLst>
        </pc:spChg>
        <pc:picChg chg="del">
          <ac:chgData name="Sujesh Padhi" userId="94debba5-838b-41de-8fc9-dffb032abc12" providerId="ADAL" clId="{44390926-131B-4254-9C65-2FBD56D09F98}" dt="2023-04-03T20:55:39.259" v="70" actId="478"/>
          <ac:picMkLst>
            <pc:docMk/>
            <pc:sldMk cId="1091501824" sldId="267"/>
            <ac:picMk id="5" creationId="{B3AF52E2-5EBE-48CC-CE3A-E3B3870302E1}"/>
          </ac:picMkLst>
        </pc:picChg>
        <pc:picChg chg="del">
          <ac:chgData name="Sujesh Padhi" userId="94debba5-838b-41de-8fc9-dffb032abc12" providerId="ADAL" clId="{44390926-131B-4254-9C65-2FBD56D09F98}" dt="2023-04-03T20:55:39.259" v="70" actId="478"/>
          <ac:picMkLst>
            <pc:docMk/>
            <pc:sldMk cId="1091501824" sldId="267"/>
            <ac:picMk id="11" creationId="{8EB60B26-29B2-3CF8-0281-52D76161EC3E}"/>
          </ac:picMkLst>
        </pc:picChg>
      </pc:sldChg>
      <pc:sldChg chg="modSp del mod modShow">
        <pc:chgData name="Sujesh Padhi" userId="94debba5-838b-41de-8fc9-dffb032abc12" providerId="ADAL" clId="{44390926-131B-4254-9C65-2FBD56D09F98}" dt="2023-04-04T08:01:59.952" v="3076" actId="2696"/>
        <pc:sldMkLst>
          <pc:docMk/>
          <pc:sldMk cId="2484150910" sldId="268"/>
        </pc:sldMkLst>
        <pc:spChg chg="mod">
          <ac:chgData name="Sujesh Padhi" userId="94debba5-838b-41de-8fc9-dffb032abc12" providerId="ADAL" clId="{44390926-131B-4254-9C65-2FBD56D09F98}" dt="2023-04-04T07:59:06.870" v="3042" actId="14100"/>
          <ac:spMkLst>
            <pc:docMk/>
            <pc:sldMk cId="2484150910" sldId="268"/>
            <ac:spMk id="3" creationId="{673680CD-D952-6990-66FF-537E0432D679}"/>
          </ac:spMkLst>
        </pc:spChg>
      </pc:sldChg>
      <pc:sldChg chg="add del">
        <pc:chgData name="Sujesh Padhi" userId="94debba5-838b-41de-8fc9-dffb032abc12" providerId="ADAL" clId="{44390926-131B-4254-9C65-2FBD56D09F98}" dt="2023-04-03T20:56:34.585" v="77" actId="47"/>
        <pc:sldMkLst>
          <pc:docMk/>
          <pc:sldMk cId="2854991729" sldId="269"/>
        </pc:sldMkLst>
      </pc:sldChg>
      <pc:sldChg chg="addSp delSp modSp add mod ord">
        <pc:chgData name="Sujesh Padhi" userId="94debba5-838b-41de-8fc9-dffb032abc12" providerId="ADAL" clId="{44390926-131B-4254-9C65-2FBD56D09F98}" dt="2023-04-04T08:14:06.922" v="3175" actId="20577"/>
        <pc:sldMkLst>
          <pc:docMk/>
          <pc:sldMk cId="3111381545" sldId="269"/>
        </pc:sldMkLst>
        <pc:spChg chg="mod">
          <ac:chgData name="Sujesh Padhi" userId="94debba5-838b-41de-8fc9-dffb032abc12" providerId="ADAL" clId="{44390926-131B-4254-9C65-2FBD56D09F98}" dt="2023-04-04T07:54:49.449" v="3018" actId="20577"/>
          <ac:spMkLst>
            <pc:docMk/>
            <pc:sldMk cId="3111381545" sldId="269"/>
            <ac:spMk id="2" creationId="{C98964B9-B87F-DA76-6FCD-099D34861F7E}"/>
          </ac:spMkLst>
        </pc:spChg>
        <pc:spChg chg="add del mod">
          <ac:chgData name="Sujesh Padhi" userId="94debba5-838b-41de-8fc9-dffb032abc12" providerId="ADAL" clId="{44390926-131B-4254-9C65-2FBD56D09F98}" dt="2023-04-04T01:52:21.783" v="263" actId="3680"/>
          <ac:spMkLst>
            <pc:docMk/>
            <pc:sldMk cId="3111381545" sldId="269"/>
            <ac:spMk id="3" creationId="{E8773B11-B89D-09B4-4DAB-A4A147F540FF}"/>
          </ac:spMkLst>
        </pc:spChg>
        <pc:spChg chg="add mod">
          <ac:chgData name="Sujesh Padhi" userId="94debba5-838b-41de-8fc9-dffb032abc12" providerId="ADAL" clId="{44390926-131B-4254-9C65-2FBD56D09F98}" dt="2023-04-04T08:14:06.922" v="3175" actId="20577"/>
          <ac:spMkLst>
            <pc:docMk/>
            <pc:sldMk cId="3111381545" sldId="269"/>
            <ac:spMk id="6" creationId="{D3EDEFBF-EC6F-3573-84A1-DC254A83E8CA}"/>
          </ac:spMkLst>
        </pc:spChg>
        <pc:spChg chg="add del mod">
          <ac:chgData name="Sujesh Padhi" userId="94debba5-838b-41de-8fc9-dffb032abc12" providerId="ADAL" clId="{44390926-131B-4254-9C65-2FBD56D09F98}" dt="2023-04-04T02:36:38.778" v="993" actId="21"/>
          <ac:spMkLst>
            <pc:docMk/>
            <pc:sldMk cId="3111381545" sldId="269"/>
            <ac:spMk id="7" creationId="{F933F4C2-83B0-77DF-34C8-0D43E4BAF7A2}"/>
          </ac:spMkLst>
        </pc:spChg>
        <pc:spChg chg="add del mod">
          <ac:chgData name="Sujesh Padhi" userId="94debba5-838b-41de-8fc9-dffb032abc12" providerId="ADAL" clId="{44390926-131B-4254-9C65-2FBD56D09F98}" dt="2023-04-04T02:36:38.778" v="993" actId="21"/>
          <ac:spMkLst>
            <pc:docMk/>
            <pc:sldMk cId="3111381545" sldId="269"/>
            <ac:spMk id="8" creationId="{634FD7A2-1047-9667-8AC2-B047F4A90B93}"/>
          </ac:spMkLst>
        </pc:spChg>
        <pc:spChg chg="add del mod">
          <ac:chgData name="Sujesh Padhi" userId="94debba5-838b-41de-8fc9-dffb032abc12" providerId="ADAL" clId="{44390926-131B-4254-9C65-2FBD56D09F98}" dt="2023-04-04T02:33:17.679" v="968" actId="478"/>
          <ac:spMkLst>
            <pc:docMk/>
            <pc:sldMk cId="3111381545" sldId="269"/>
            <ac:spMk id="9" creationId="{813DBBB9-82D6-EBA0-E3EC-364DA1E08EDC}"/>
          </ac:spMkLst>
        </pc:spChg>
        <pc:spChg chg="add del mod">
          <ac:chgData name="Sujesh Padhi" userId="94debba5-838b-41de-8fc9-dffb032abc12" providerId="ADAL" clId="{44390926-131B-4254-9C65-2FBD56D09F98}" dt="2023-04-04T02:38:04.112" v="1009" actId="21"/>
          <ac:spMkLst>
            <pc:docMk/>
            <pc:sldMk cId="3111381545" sldId="269"/>
            <ac:spMk id="10" creationId="{68F68CFF-1AF2-388B-C9BD-ADFB05ABBCBA}"/>
          </ac:spMkLst>
        </pc:spChg>
        <pc:spChg chg="add mod">
          <ac:chgData name="Sujesh Padhi" userId="94debba5-838b-41de-8fc9-dffb032abc12" providerId="ADAL" clId="{44390926-131B-4254-9C65-2FBD56D09F98}" dt="2023-04-04T07:10:02.054" v="2019" actId="1076"/>
          <ac:spMkLst>
            <pc:docMk/>
            <pc:sldMk cId="3111381545" sldId="269"/>
            <ac:spMk id="14" creationId="{0FBC064A-3248-548A-8A01-359EC278E26A}"/>
          </ac:spMkLst>
        </pc:spChg>
        <pc:graphicFrameChg chg="add mod ord modGraphic">
          <ac:chgData name="Sujesh Padhi" userId="94debba5-838b-41de-8fc9-dffb032abc12" providerId="ADAL" clId="{44390926-131B-4254-9C65-2FBD56D09F98}" dt="2023-04-04T07:07:48.024" v="1970" actId="1076"/>
          <ac:graphicFrameMkLst>
            <pc:docMk/>
            <pc:sldMk cId="3111381545" sldId="269"/>
            <ac:graphicFrameMk id="5" creationId="{7A5B6B14-CD43-8318-7436-ED8F26B744DE}"/>
          </ac:graphicFrameMkLst>
        </pc:graphicFrameChg>
        <pc:picChg chg="add del mod">
          <ac:chgData name="Sujesh Padhi" userId="94debba5-838b-41de-8fc9-dffb032abc12" providerId="ADAL" clId="{44390926-131B-4254-9C65-2FBD56D09F98}" dt="2023-04-04T07:03:15.965" v="1938" actId="478"/>
          <ac:picMkLst>
            <pc:docMk/>
            <pc:sldMk cId="3111381545" sldId="269"/>
            <ac:picMk id="11" creationId="{AE53DBE3-AEE9-BADC-2752-942B94D503E7}"/>
          </ac:picMkLst>
        </pc:picChg>
        <pc:picChg chg="add mod">
          <ac:chgData name="Sujesh Padhi" userId="94debba5-838b-41de-8fc9-dffb032abc12" providerId="ADAL" clId="{44390926-131B-4254-9C65-2FBD56D09F98}" dt="2023-04-04T07:04:58.328" v="1953" actId="1076"/>
          <ac:picMkLst>
            <pc:docMk/>
            <pc:sldMk cId="3111381545" sldId="269"/>
            <ac:picMk id="13" creationId="{6B761DD0-E72D-90AC-B137-B9C112C51FB3}"/>
          </ac:picMkLst>
        </pc:picChg>
      </pc:sldChg>
      <pc:sldChg chg="addSp delSp modSp add mod">
        <pc:chgData name="Sujesh Padhi" userId="94debba5-838b-41de-8fc9-dffb032abc12" providerId="ADAL" clId="{44390926-131B-4254-9C65-2FBD56D09F98}" dt="2023-04-04T08:13:05.178" v="3131" actId="1076"/>
        <pc:sldMkLst>
          <pc:docMk/>
          <pc:sldMk cId="1921062704" sldId="270"/>
        </pc:sldMkLst>
        <pc:spChg chg="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" creationId="{C98964B9-B87F-DA76-6FCD-099D34861F7E}"/>
          </ac:spMkLst>
        </pc:spChg>
        <pc:spChg chg="add del mod">
          <ac:chgData name="Sujesh Padhi" userId="94debba5-838b-41de-8fc9-dffb032abc12" providerId="ADAL" clId="{44390926-131B-4254-9C65-2FBD56D09F98}" dt="2023-04-04T02:23:00.478" v="801" actId="478"/>
          <ac:spMkLst>
            <pc:docMk/>
            <pc:sldMk cId="1921062704" sldId="270"/>
            <ac:spMk id="3" creationId="{25DD8158-C77D-69CE-1BF1-76A26BA1B230}"/>
          </ac:spMkLst>
        </pc:spChg>
        <pc:spChg chg="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4" creationId="{8C13AE43-4F46-8B8B-5902-F1A986656EB3}"/>
          </ac:spMkLst>
        </pc:spChg>
        <pc:spChg chg="add del mod">
          <ac:chgData name="Sujesh Padhi" userId="94debba5-838b-41de-8fc9-dffb032abc12" providerId="ADAL" clId="{44390926-131B-4254-9C65-2FBD56D09F98}" dt="2023-04-04T04:15:09.653" v="1285" actId="478"/>
          <ac:spMkLst>
            <pc:docMk/>
            <pc:sldMk cId="1921062704" sldId="270"/>
            <ac:spMk id="5" creationId="{D7A76B73-FBBC-A81C-0059-6148091FBD9D}"/>
          </ac:spMkLst>
        </pc:spChg>
        <pc:spChg chg="add mod">
          <ac:chgData name="Sujesh Padhi" userId="94debba5-838b-41de-8fc9-dffb032abc12" providerId="ADAL" clId="{44390926-131B-4254-9C65-2FBD56D09F98}" dt="2023-04-04T07:55:21.462" v="3019"/>
          <ac:spMkLst>
            <pc:docMk/>
            <pc:sldMk cId="1921062704" sldId="270"/>
            <ac:spMk id="6" creationId="{AE9295F6-D268-AB1B-ECB2-4C37D617CEF4}"/>
          </ac:spMkLst>
        </pc:spChg>
        <pc:spChg chg="add mod">
          <ac:chgData name="Sujesh Padhi" userId="94debba5-838b-41de-8fc9-dffb032abc12" providerId="ADAL" clId="{44390926-131B-4254-9C65-2FBD56D09F98}" dt="2023-04-04T07:55:28.040" v="3020"/>
          <ac:spMkLst>
            <pc:docMk/>
            <pc:sldMk cId="1921062704" sldId="270"/>
            <ac:spMk id="7" creationId="{F57FCF1C-82E4-7251-5C12-1338091E5112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8" creationId="{096C0701-22BA-2477-7F54-D18C99744B0C}"/>
          </ac:spMkLst>
        </pc:spChg>
        <pc:spChg chg="add del mod">
          <ac:chgData name="Sujesh Padhi" userId="94debba5-838b-41de-8fc9-dffb032abc12" providerId="ADAL" clId="{44390926-131B-4254-9C65-2FBD56D09F98}" dt="2023-04-04T04:26:44.095" v="1316" actId="478"/>
          <ac:spMkLst>
            <pc:docMk/>
            <pc:sldMk cId="1921062704" sldId="270"/>
            <ac:spMk id="9" creationId="{570CDE61-F314-F131-C934-9144C589D29F}"/>
          </ac:spMkLst>
        </pc:spChg>
        <pc:spChg chg="add del mod">
          <ac:chgData name="Sujesh Padhi" userId="94debba5-838b-41de-8fc9-dffb032abc12" providerId="ADAL" clId="{44390926-131B-4254-9C65-2FBD56D09F98}" dt="2023-04-04T04:15:12.751" v="1286" actId="478"/>
          <ac:spMkLst>
            <pc:docMk/>
            <pc:sldMk cId="1921062704" sldId="270"/>
            <ac:spMk id="11" creationId="{8CB2D00F-4D80-394F-C5EB-8C85DDA07884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18" creationId="{09AF578D-EB9A-2D2E-A05C-8E20991A4A13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19" creationId="{29CBCE1C-1430-E614-ADF1-9CA0A0CE6317}"/>
          </ac:spMkLst>
        </pc:spChg>
        <pc:spChg chg="add del mod">
          <ac:chgData name="Sujesh Padhi" userId="94debba5-838b-41de-8fc9-dffb032abc12" providerId="ADAL" clId="{44390926-131B-4254-9C65-2FBD56D09F98}" dt="2023-04-04T04:39:02.213" v="1451" actId="478"/>
          <ac:spMkLst>
            <pc:docMk/>
            <pc:sldMk cId="1921062704" sldId="270"/>
            <ac:spMk id="20" creationId="{BCAE9DDC-58D5-78C6-BA56-B1CB4B1B32E6}"/>
          </ac:spMkLst>
        </pc:spChg>
        <pc:spChg chg="add del mod">
          <ac:chgData name="Sujesh Padhi" userId="94debba5-838b-41de-8fc9-dffb032abc12" providerId="ADAL" clId="{44390926-131B-4254-9C65-2FBD56D09F98}" dt="2023-04-04T04:39:02.213" v="1451" actId="478"/>
          <ac:spMkLst>
            <pc:docMk/>
            <pc:sldMk cId="1921062704" sldId="270"/>
            <ac:spMk id="21" creationId="{B27247F3-A914-61ED-D161-22C36317036A}"/>
          </ac:spMkLst>
        </pc:spChg>
        <pc:spChg chg="add del mod">
          <ac:chgData name="Sujesh Padhi" userId="94debba5-838b-41de-8fc9-dffb032abc12" providerId="ADAL" clId="{44390926-131B-4254-9C65-2FBD56D09F98}" dt="2023-04-04T04:39:02.213" v="1451" actId="478"/>
          <ac:spMkLst>
            <pc:docMk/>
            <pc:sldMk cId="1921062704" sldId="270"/>
            <ac:spMk id="22" creationId="{0D5315D3-49DA-0B2C-796A-C1B7E5FB4EF2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3" creationId="{AE2A8C5A-BB66-98BA-82EA-C1B26CA8AF96}"/>
          </ac:spMkLst>
        </pc:spChg>
        <pc:spChg chg="add mod">
          <ac:chgData name="Sujesh Padhi" userId="94debba5-838b-41de-8fc9-dffb032abc12" providerId="ADAL" clId="{44390926-131B-4254-9C65-2FBD56D09F98}" dt="2023-04-04T07:57:20.479" v="3036"/>
          <ac:spMkLst>
            <pc:docMk/>
            <pc:sldMk cId="1921062704" sldId="270"/>
            <ac:spMk id="24" creationId="{C2A7125F-C87A-B0DC-FC71-36689DD90D18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5" creationId="{32570B2A-334D-C588-86FB-5F0588C1223E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6" creationId="{36FDAC17-D0D8-5C4A-DD7C-B8F219B8CD28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7" creationId="{8D7B2583-03C0-B7E7-FD1E-551F7E3E8D61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8" creationId="{ECF71538-A291-31B7-607C-8ABEDCE0D59B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29" creationId="{4E88198A-2568-C8E8-693F-81B3E023D040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30" creationId="{35524911-BE94-CBB6-2A21-4DCE7D365163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31" creationId="{1D432B6F-F99E-640A-D3B2-CA559584C7E9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32" creationId="{1488E4F4-F5E0-D62D-9E2A-1D6F5CF7C6B5}"/>
          </ac:spMkLst>
        </pc:spChg>
        <pc:spChg chg="add mod">
          <ac:chgData name="Sujesh Padhi" userId="94debba5-838b-41de-8fc9-dffb032abc12" providerId="ADAL" clId="{44390926-131B-4254-9C65-2FBD56D09F98}" dt="2023-04-04T07:47:13.185" v="2976" actId="2711"/>
          <ac:spMkLst>
            <pc:docMk/>
            <pc:sldMk cId="1921062704" sldId="270"/>
            <ac:spMk id="33" creationId="{06DA7850-109B-4F2A-831D-B62FC281F7BF}"/>
          </ac:spMkLst>
        </pc:spChg>
        <pc:spChg chg="add mod">
          <ac:chgData name="Sujesh Padhi" userId="94debba5-838b-41de-8fc9-dffb032abc12" providerId="ADAL" clId="{44390926-131B-4254-9C65-2FBD56D09F98}" dt="2023-04-04T08:13:05.178" v="3131" actId="1076"/>
          <ac:spMkLst>
            <pc:docMk/>
            <pc:sldMk cId="1921062704" sldId="270"/>
            <ac:spMk id="34" creationId="{B50AEF18-1E6F-8125-41E2-CB6C460A4D3E}"/>
          </ac:spMkLst>
        </pc:spChg>
        <pc:spChg chg="add mod">
          <ac:chgData name="Sujesh Padhi" userId="94debba5-838b-41de-8fc9-dffb032abc12" providerId="ADAL" clId="{44390926-131B-4254-9C65-2FBD56D09F98}" dt="2023-04-04T08:13:05.178" v="3131" actId="1076"/>
          <ac:spMkLst>
            <pc:docMk/>
            <pc:sldMk cId="1921062704" sldId="270"/>
            <ac:spMk id="35" creationId="{129DA6F9-3065-DBEB-51ED-435F27A995A2}"/>
          </ac:spMkLst>
        </pc:spChg>
        <pc:spChg chg="add mod">
          <ac:chgData name="Sujesh Padhi" userId="94debba5-838b-41de-8fc9-dffb032abc12" providerId="ADAL" clId="{44390926-131B-4254-9C65-2FBD56D09F98}" dt="2023-04-04T08:01:05.564" v="3072" actId="14100"/>
          <ac:spMkLst>
            <pc:docMk/>
            <pc:sldMk cId="1921062704" sldId="270"/>
            <ac:spMk id="36" creationId="{6459F7B6-A101-46B8-5A5B-4970F9031193}"/>
          </ac:spMkLst>
        </pc:spChg>
        <pc:spChg chg="add del mod">
          <ac:chgData name="Sujesh Padhi" userId="94debba5-838b-41de-8fc9-dffb032abc12" providerId="ADAL" clId="{44390926-131B-4254-9C65-2FBD56D09F98}" dt="2023-04-04T07:38:16.768" v="2917" actId="478"/>
          <ac:spMkLst>
            <pc:docMk/>
            <pc:sldMk cId="1921062704" sldId="270"/>
            <ac:spMk id="39" creationId="{C52BF509-B9B5-5A4D-88B1-951C76EAC6B5}"/>
          </ac:spMkLst>
        </pc:spChg>
        <pc:spChg chg="add del mod">
          <ac:chgData name="Sujesh Padhi" userId="94debba5-838b-41de-8fc9-dffb032abc12" providerId="ADAL" clId="{44390926-131B-4254-9C65-2FBD56D09F98}" dt="2023-04-04T07:38:20.181" v="2918" actId="478"/>
          <ac:spMkLst>
            <pc:docMk/>
            <pc:sldMk cId="1921062704" sldId="270"/>
            <ac:spMk id="40" creationId="{C4B22F4F-A8AC-ED18-1DC3-294AB195034F}"/>
          </ac:spMkLst>
        </pc:spChg>
        <pc:spChg chg="add del mod">
          <ac:chgData name="Sujesh Padhi" userId="94debba5-838b-41de-8fc9-dffb032abc12" providerId="ADAL" clId="{44390926-131B-4254-9C65-2FBD56D09F98}" dt="2023-04-04T07:38:20.181" v="2918" actId="478"/>
          <ac:spMkLst>
            <pc:docMk/>
            <pc:sldMk cId="1921062704" sldId="270"/>
            <ac:spMk id="41" creationId="{A3D69CB9-C31D-A2BC-BB11-16031CAFA554}"/>
          </ac:spMkLst>
        </pc:spChg>
        <pc:spChg chg="add del mod">
          <ac:chgData name="Sujesh Padhi" userId="94debba5-838b-41de-8fc9-dffb032abc12" providerId="ADAL" clId="{44390926-131B-4254-9C65-2FBD56D09F98}" dt="2023-04-04T07:56:14.747" v="3027" actId="478"/>
          <ac:spMkLst>
            <pc:docMk/>
            <pc:sldMk cId="1921062704" sldId="270"/>
            <ac:spMk id="42" creationId="{EC4C32F7-C3CA-8C65-A8FF-8D842FE2652B}"/>
          </ac:spMkLst>
        </pc:spChg>
        <pc:spChg chg="add del mod">
          <ac:chgData name="Sujesh Padhi" userId="94debba5-838b-41de-8fc9-dffb032abc12" providerId="ADAL" clId="{44390926-131B-4254-9C65-2FBD56D09F98}" dt="2023-04-04T07:56:08.525" v="3025"/>
          <ac:spMkLst>
            <pc:docMk/>
            <pc:sldMk cId="1921062704" sldId="270"/>
            <ac:spMk id="43" creationId="{88D2615E-DE8E-ABE1-158B-0092E30D6F7C}"/>
          </ac:spMkLst>
        </pc:spChg>
        <pc:spChg chg="add del">
          <ac:chgData name="Sujesh Padhi" userId="94debba5-838b-41de-8fc9-dffb032abc12" providerId="ADAL" clId="{44390926-131B-4254-9C65-2FBD56D09F98}" dt="2023-04-04T07:56:18.149" v="3029"/>
          <ac:spMkLst>
            <pc:docMk/>
            <pc:sldMk cId="1921062704" sldId="270"/>
            <ac:spMk id="44" creationId="{4CF55D0C-7C28-C851-3C8D-CD1609A2E49B}"/>
          </ac:spMkLst>
        </pc:spChg>
        <pc:spChg chg="add del">
          <ac:chgData name="Sujesh Padhi" userId="94debba5-838b-41de-8fc9-dffb032abc12" providerId="ADAL" clId="{44390926-131B-4254-9C65-2FBD56D09F98}" dt="2023-04-04T07:57:08.574" v="3033"/>
          <ac:spMkLst>
            <pc:docMk/>
            <pc:sldMk cId="1921062704" sldId="270"/>
            <ac:spMk id="45" creationId="{34C045B9-0EA6-C087-FD36-95B06A8BBF1A}"/>
          </ac:spMkLst>
        </pc:spChg>
        <pc:spChg chg="add del">
          <ac:chgData name="Sujesh Padhi" userId="94debba5-838b-41de-8fc9-dffb032abc12" providerId="ADAL" clId="{44390926-131B-4254-9C65-2FBD56D09F98}" dt="2023-04-04T07:57:13.601" v="3035"/>
          <ac:spMkLst>
            <pc:docMk/>
            <pc:sldMk cId="1921062704" sldId="270"/>
            <ac:spMk id="46" creationId="{249E6C10-7D7C-BD13-80B6-BE38C3582B8B}"/>
          </ac:spMkLst>
        </pc:spChg>
        <pc:picChg chg="add del mod">
          <ac:chgData name="Sujesh Padhi" userId="94debba5-838b-41de-8fc9-dffb032abc12" providerId="ADAL" clId="{44390926-131B-4254-9C65-2FBD56D09F98}" dt="2023-04-04T04:25:10.546" v="1307" actId="478"/>
          <ac:picMkLst>
            <pc:docMk/>
            <pc:sldMk cId="1921062704" sldId="270"/>
            <ac:picMk id="13" creationId="{F19C5FDC-D286-5E71-2234-CD3FE465A2A2}"/>
          </ac:picMkLst>
        </pc:picChg>
        <pc:picChg chg="add del mod">
          <ac:chgData name="Sujesh Padhi" userId="94debba5-838b-41de-8fc9-dffb032abc12" providerId="ADAL" clId="{44390926-131B-4254-9C65-2FBD56D09F98}" dt="2023-04-04T04:31:04.992" v="1342" actId="478"/>
          <ac:picMkLst>
            <pc:docMk/>
            <pc:sldMk cId="1921062704" sldId="270"/>
            <ac:picMk id="15" creationId="{8CD0D70E-E96E-ADBB-10FB-D430FB8E5CE2}"/>
          </ac:picMkLst>
        </pc:picChg>
        <pc:picChg chg="add del mod">
          <ac:chgData name="Sujesh Padhi" userId="94debba5-838b-41de-8fc9-dffb032abc12" providerId="ADAL" clId="{44390926-131B-4254-9C65-2FBD56D09F98}" dt="2023-04-04T05:27:21.699" v="1620" actId="478"/>
          <ac:picMkLst>
            <pc:docMk/>
            <pc:sldMk cId="1921062704" sldId="270"/>
            <ac:picMk id="17" creationId="{6035FFF9-29C1-26E1-B80E-5104A5A9F77B}"/>
          </ac:picMkLst>
        </pc:picChg>
        <pc:picChg chg="add mod">
          <ac:chgData name="Sujesh Padhi" userId="94debba5-838b-41de-8fc9-dffb032abc12" providerId="ADAL" clId="{44390926-131B-4254-9C65-2FBD56D09F98}" dt="2023-04-04T07:41:06.179" v="2942" actId="1076"/>
          <ac:picMkLst>
            <pc:docMk/>
            <pc:sldMk cId="1921062704" sldId="270"/>
            <ac:picMk id="38" creationId="{E301E196-A7E5-4F37-A4C7-332BE9359E57}"/>
          </ac:picMkLst>
        </pc:picChg>
      </pc:sldChg>
      <pc:sldChg chg="addSp delSp modSp add mod">
        <pc:chgData name="Sujesh Padhi" userId="94debba5-838b-41de-8fc9-dffb032abc12" providerId="ADAL" clId="{44390926-131B-4254-9C65-2FBD56D09F98}" dt="2023-04-04T07:51:44.650" v="3009" actId="1076"/>
        <pc:sldMkLst>
          <pc:docMk/>
          <pc:sldMk cId="1256027076" sldId="271"/>
        </pc:sldMkLst>
        <pc:spChg chg="mod">
          <ac:chgData name="Sujesh Padhi" userId="94debba5-838b-41de-8fc9-dffb032abc12" providerId="ADAL" clId="{44390926-131B-4254-9C65-2FBD56D09F98}" dt="2023-04-04T02:37:24.891" v="997"/>
          <ac:spMkLst>
            <pc:docMk/>
            <pc:sldMk cId="1256027076" sldId="271"/>
            <ac:spMk id="2" creationId="{C98964B9-B87F-DA76-6FCD-099D34861F7E}"/>
          </ac:spMkLst>
        </pc:spChg>
        <pc:spChg chg="add mod">
          <ac:chgData name="Sujesh Padhi" userId="94debba5-838b-41de-8fc9-dffb032abc12" providerId="ADAL" clId="{44390926-131B-4254-9C65-2FBD56D09F98}" dt="2023-04-04T07:51:44.650" v="3009" actId="1076"/>
          <ac:spMkLst>
            <pc:docMk/>
            <pc:sldMk cId="1256027076" sldId="271"/>
            <ac:spMk id="3" creationId="{73C3BF2F-E35A-55B3-9CB3-359EFCE2BE7D}"/>
          </ac:spMkLst>
        </pc:spChg>
        <pc:spChg chg="add mod">
          <ac:chgData name="Sujesh Padhi" userId="94debba5-838b-41de-8fc9-dffb032abc12" providerId="ADAL" clId="{44390926-131B-4254-9C65-2FBD56D09F98}" dt="2023-04-04T07:51:44.650" v="3009" actId="1076"/>
          <ac:spMkLst>
            <pc:docMk/>
            <pc:sldMk cId="1256027076" sldId="271"/>
            <ac:spMk id="5" creationId="{45FF17BE-D9EA-661F-525E-7D00F434927E}"/>
          </ac:spMkLst>
        </pc:spChg>
        <pc:spChg chg="add del mod">
          <ac:chgData name="Sujesh Padhi" userId="94debba5-838b-41de-8fc9-dffb032abc12" providerId="ADAL" clId="{44390926-131B-4254-9C65-2FBD56D09F98}" dt="2023-04-04T07:51:30.936" v="3007" actId="478"/>
          <ac:spMkLst>
            <pc:docMk/>
            <pc:sldMk cId="1256027076" sldId="271"/>
            <ac:spMk id="6" creationId="{C7258A02-0F3C-0FF2-53E7-02719379A1D4}"/>
          </ac:spMkLst>
        </pc:spChg>
        <pc:spChg chg="mod">
          <ac:chgData name="Sujesh Padhi" userId="94debba5-838b-41de-8fc9-dffb032abc12" providerId="ADAL" clId="{44390926-131B-4254-9C65-2FBD56D09F98}" dt="2023-04-04T02:42:09.736" v="1241" actId="20577"/>
          <ac:spMkLst>
            <pc:docMk/>
            <pc:sldMk cId="1256027076" sldId="271"/>
            <ac:spMk id="8" creationId="{2B80C14F-912B-77F3-E48B-FF62626CBABF}"/>
          </ac:spMkLst>
        </pc:spChg>
        <pc:picChg chg="mod">
          <ac:chgData name="Sujesh Padhi" userId="94debba5-838b-41de-8fc9-dffb032abc12" providerId="ADAL" clId="{44390926-131B-4254-9C65-2FBD56D09F98}" dt="2023-04-04T07:51:36.062" v="3008" actId="1076"/>
          <ac:picMkLst>
            <pc:docMk/>
            <pc:sldMk cId="1256027076" sldId="271"/>
            <ac:picMk id="9" creationId="{BE74F4C8-DAD3-9FED-01A6-434599590590}"/>
          </ac:picMkLst>
        </pc:picChg>
      </pc:sldChg>
      <pc:sldChg chg="addSp delSp modSp add del mod ord">
        <pc:chgData name="Sujesh Padhi" userId="94debba5-838b-41de-8fc9-dffb032abc12" providerId="ADAL" clId="{44390926-131B-4254-9C65-2FBD56D09F98}" dt="2023-04-04T07:04:11.220" v="1948" actId="47"/>
        <pc:sldMkLst>
          <pc:docMk/>
          <pc:sldMk cId="3764185434" sldId="272"/>
        </pc:sldMkLst>
        <pc:spChg chg="mod">
          <ac:chgData name="Sujesh Padhi" userId="94debba5-838b-41de-8fc9-dffb032abc12" providerId="ADAL" clId="{44390926-131B-4254-9C65-2FBD56D09F98}" dt="2023-04-04T06:48:10.370" v="1837" actId="20577"/>
          <ac:spMkLst>
            <pc:docMk/>
            <pc:sldMk cId="3764185434" sldId="272"/>
            <ac:spMk id="2" creationId="{C98964B9-B87F-DA76-6FCD-099D34861F7E}"/>
          </ac:spMkLst>
        </pc:spChg>
        <pc:spChg chg="del">
          <ac:chgData name="Sujesh Padhi" userId="94debba5-838b-41de-8fc9-dffb032abc12" providerId="ADAL" clId="{44390926-131B-4254-9C65-2FBD56D09F98}" dt="2023-04-04T06:47:15.972" v="1819" actId="478"/>
          <ac:spMkLst>
            <pc:docMk/>
            <pc:sldMk cId="3764185434" sldId="272"/>
            <ac:spMk id="6" creationId="{D3EDEFBF-EC6F-3573-84A1-DC254A83E8CA}"/>
          </ac:spMkLst>
        </pc:spChg>
        <pc:spChg chg="add del mod">
          <ac:chgData name="Sujesh Padhi" userId="94debba5-838b-41de-8fc9-dffb032abc12" providerId="ADAL" clId="{44390926-131B-4254-9C65-2FBD56D09F98}" dt="2023-04-04T06:47:13.861" v="1818" actId="478"/>
          <ac:spMkLst>
            <pc:docMk/>
            <pc:sldMk cId="3764185434" sldId="272"/>
            <ac:spMk id="9" creationId="{5C513E07-740A-4D75-439D-938D79959562}"/>
          </ac:spMkLst>
        </pc:spChg>
        <pc:spChg chg="add del">
          <ac:chgData name="Sujesh Padhi" userId="94debba5-838b-41de-8fc9-dffb032abc12" providerId="ADAL" clId="{44390926-131B-4254-9C65-2FBD56D09F98}" dt="2023-04-04T06:56:23.568" v="1873" actId="22"/>
          <ac:spMkLst>
            <pc:docMk/>
            <pc:sldMk cId="3764185434" sldId="272"/>
            <ac:spMk id="11" creationId="{FB7E0B32-F560-ED4E-AF78-98B37DE51C89}"/>
          </ac:spMkLst>
        </pc:spChg>
        <pc:spChg chg="add del mod">
          <ac:chgData name="Sujesh Padhi" userId="94debba5-838b-41de-8fc9-dffb032abc12" providerId="ADAL" clId="{44390926-131B-4254-9C65-2FBD56D09F98}" dt="2023-04-04T07:04:01.124" v="1945" actId="21"/>
          <ac:spMkLst>
            <pc:docMk/>
            <pc:sldMk cId="3764185434" sldId="272"/>
            <ac:spMk id="12" creationId="{CA74CC9D-BD27-C645-B0B4-320C5D3A247C}"/>
          </ac:spMkLst>
        </pc:spChg>
        <pc:graphicFrameChg chg="del">
          <ac:chgData name="Sujesh Padhi" userId="94debba5-838b-41de-8fc9-dffb032abc12" providerId="ADAL" clId="{44390926-131B-4254-9C65-2FBD56D09F98}" dt="2023-04-04T06:47:10.992" v="1816" actId="478"/>
          <ac:graphicFrameMkLst>
            <pc:docMk/>
            <pc:sldMk cId="3764185434" sldId="272"/>
            <ac:graphicFrameMk id="5" creationId="{7A5B6B14-CD43-8318-7436-ED8F26B744DE}"/>
          </ac:graphicFrameMkLst>
        </pc:graphicFrameChg>
        <pc:picChg chg="add mod">
          <ac:chgData name="Sujesh Padhi" userId="94debba5-838b-41de-8fc9-dffb032abc12" providerId="ADAL" clId="{44390926-131B-4254-9C65-2FBD56D09F98}" dt="2023-04-04T06:57:09.443" v="1881" actId="1076"/>
          <ac:picMkLst>
            <pc:docMk/>
            <pc:sldMk cId="3764185434" sldId="272"/>
            <ac:picMk id="7" creationId="{3BF6B07B-87D4-8729-0C0F-463F3F7ED338}"/>
          </ac:picMkLst>
        </pc:picChg>
      </pc:sldChg>
    </pc:docChg>
  </pc:docChgLst>
  <pc:docChgLst>
    <pc:chgData name="Subroto Nath" userId="S::subroto.nath@ucalgary.ca::6d596ffe-60d8-4258-b6e8-db2854350ee4" providerId="AD" clId="Web-{F5E9B772-3EEE-7AEA-2BB2-AEEE6B775358}"/>
    <pc:docChg chg="modSld">
      <pc:chgData name="Subroto Nath" userId="S::subroto.nath@ucalgary.ca::6d596ffe-60d8-4258-b6e8-db2854350ee4" providerId="AD" clId="Web-{F5E9B772-3EEE-7AEA-2BB2-AEEE6B775358}" dt="2023-04-02T04:29:48.999" v="207" actId="20577"/>
      <pc:docMkLst>
        <pc:docMk/>
      </pc:docMkLst>
      <pc:sldChg chg="modSp">
        <pc:chgData name="Subroto Nath" userId="S::subroto.nath@ucalgary.ca::6d596ffe-60d8-4258-b6e8-db2854350ee4" providerId="AD" clId="Web-{F5E9B772-3EEE-7AEA-2BB2-AEEE6B775358}" dt="2023-04-02T04:29:48.999" v="207" actId="20577"/>
        <pc:sldMkLst>
          <pc:docMk/>
          <pc:sldMk cId="2633756837" sldId="258"/>
        </pc:sldMkLst>
        <pc:spChg chg="mod">
          <ac:chgData name="Subroto Nath" userId="S::subroto.nath@ucalgary.ca::6d596ffe-60d8-4258-b6e8-db2854350ee4" providerId="AD" clId="Web-{F5E9B772-3EEE-7AEA-2BB2-AEEE6B775358}" dt="2023-04-02T04:29:48.999" v="207" actId="20577"/>
          <ac:spMkLst>
            <pc:docMk/>
            <pc:sldMk cId="2633756837" sldId="258"/>
            <ac:spMk id="3" creationId="{673680CD-D952-6990-66FF-537E0432D679}"/>
          </ac:spMkLst>
        </pc:spChg>
      </pc:sldChg>
      <pc:sldChg chg="modSp">
        <pc:chgData name="Subroto Nath" userId="S::subroto.nath@ucalgary.ca::6d596ffe-60d8-4258-b6e8-db2854350ee4" providerId="AD" clId="Web-{F5E9B772-3EEE-7AEA-2BB2-AEEE6B775358}" dt="2023-04-02T04:16:04.523" v="178" actId="1076"/>
        <pc:sldMkLst>
          <pc:docMk/>
          <pc:sldMk cId="2373739220" sldId="262"/>
        </pc:sldMkLst>
        <pc:spChg chg="mod">
          <ac:chgData name="Subroto Nath" userId="S::subroto.nath@ucalgary.ca::6d596ffe-60d8-4258-b6e8-db2854350ee4" providerId="AD" clId="Web-{F5E9B772-3EEE-7AEA-2BB2-AEEE6B775358}" dt="2023-04-02T04:16:04.523" v="178" actId="1076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AHERAZ BIN MUSLIM MOHAMMAD" userId="S::aherazbinmuslim.moha@ucalgary.ca::fe287b02-1568-413c-8fdf-9fd848a0d7d1" providerId="AD" clId="Web-{3EE38486-F377-4609-817D-407128A9AE8E}"/>
    <pc:docChg chg="modSld">
      <pc:chgData name="AHERAZ BIN MUSLIM MOHAMMAD" userId="S::aherazbinmuslim.moha@ucalgary.ca::fe287b02-1568-413c-8fdf-9fd848a0d7d1" providerId="AD" clId="Web-{3EE38486-F377-4609-817D-407128A9AE8E}" dt="2023-04-02T04:25:01.146" v="77" actId="20577"/>
      <pc:docMkLst>
        <pc:docMk/>
      </pc:docMkLst>
      <pc:sldChg chg="modSp">
        <pc:chgData name="AHERAZ BIN MUSLIM MOHAMMAD" userId="S::aherazbinmuslim.moha@ucalgary.ca::fe287b02-1568-413c-8fdf-9fd848a0d7d1" providerId="AD" clId="Web-{3EE38486-F377-4609-817D-407128A9AE8E}" dt="2023-04-02T04:25:01.146" v="77" actId="20577"/>
        <pc:sldMkLst>
          <pc:docMk/>
          <pc:sldMk cId="1515796231" sldId="260"/>
        </pc:sldMkLst>
        <pc:spChg chg="mod">
          <ac:chgData name="AHERAZ BIN MUSLIM MOHAMMAD" userId="S::aherazbinmuslim.moha@ucalgary.ca::fe287b02-1568-413c-8fdf-9fd848a0d7d1" providerId="AD" clId="Web-{3EE38486-F377-4609-817D-407128A9AE8E}" dt="2023-04-02T04:25:01.146" v="77" actId="20577"/>
          <ac:spMkLst>
            <pc:docMk/>
            <pc:sldMk cId="1515796231" sldId="260"/>
            <ac:spMk id="3" creationId="{673680CD-D952-6990-66FF-537E0432D679}"/>
          </ac:spMkLst>
        </pc:spChg>
      </pc:sldChg>
      <pc:sldChg chg="modSp">
        <pc:chgData name="AHERAZ BIN MUSLIM MOHAMMAD" userId="S::aherazbinmuslim.moha@ucalgary.ca::fe287b02-1568-413c-8fdf-9fd848a0d7d1" providerId="AD" clId="Web-{3EE38486-F377-4609-817D-407128A9AE8E}" dt="2023-04-02T04:17:25.310" v="75" actId="20577"/>
        <pc:sldMkLst>
          <pc:docMk/>
          <pc:sldMk cId="2373739220" sldId="262"/>
        </pc:sldMkLst>
        <pc:spChg chg="mod">
          <ac:chgData name="AHERAZ BIN MUSLIM MOHAMMAD" userId="S::aherazbinmuslim.moha@ucalgary.ca::fe287b02-1568-413c-8fdf-9fd848a0d7d1" providerId="AD" clId="Web-{3EE38486-F377-4609-817D-407128A9AE8E}" dt="2023-04-02T04:17:25.310" v="75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Abdelrahman Elnaggar" userId="S::abdelrahman.elnaggar@ucalgary.ca::6475a63f-4f85-4e91-8390-d770a8dda99f" providerId="AD" clId="Web-{26C4F68A-1275-F0BE-4670-8E1630CF820C}"/>
    <pc:docChg chg="modSld">
      <pc:chgData name="Abdelrahman Elnaggar" userId="S::abdelrahman.elnaggar@ucalgary.ca::6475a63f-4f85-4e91-8390-d770a8dda99f" providerId="AD" clId="Web-{26C4F68A-1275-F0BE-4670-8E1630CF820C}" dt="2023-04-02T04:23:44.016" v="54" actId="20577"/>
      <pc:docMkLst>
        <pc:docMk/>
      </pc:docMkLst>
      <pc:sldChg chg="modSp">
        <pc:chgData name="Abdelrahman Elnaggar" userId="S::abdelrahman.elnaggar@ucalgary.ca::6475a63f-4f85-4e91-8390-d770a8dda99f" providerId="AD" clId="Web-{26C4F68A-1275-F0BE-4670-8E1630CF820C}" dt="2023-04-02T04:23:44.016" v="54" actId="20577"/>
        <pc:sldMkLst>
          <pc:docMk/>
          <pc:sldMk cId="1515796231" sldId="260"/>
        </pc:sldMkLst>
        <pc:spChg chg="mod">
          <ac:chgData name="Abdelrahman Elnaggar" userId="S::abdelrahman.elnaggar@ucalgary.ca::6475a63f-4f85-4e91-8390-d770a8dda99f" providerId="AD" clId="Web-{26C4F68A-1275-F0BE-4670-8E1630CF820C}" dt="2023-04-02T04:23:44.016" v="54" actId="20577"/>
          <ac:spMkLst>
            <pc:docMk/>
            <pc:sldMk cId="1515796231" sldId="260"/>
            <ac:spMk id="3" creationId="{673680CD-D952-6990-66FF-537E0432D679}"/>
          </ac:spMkLst>
        </pc:spChg>
      </pc:sldChg>
    </pc:docChg>
  </pc:docChgLst>
  <pc:docChgLst>
    <pc:chgData name="Subroto Nath" userId="S::subroto.nath@ucalgary.ca::6d596ffe-60d8-4258-b6e8-db2854350ee4" providerId="AD" clId="Web-{EBE88870-F033-C3C3-5DAB-559F1858B540}"/>
    <pc:docChg chg="modSld">
      <pc:chgData name="Subroto Nath" userId="S::subroto.nath@ucalgary.ca::6d596ffe-60d8-4258-b6e8-db2854350ee4" providerId="AD" clId="Web-{EBE88870-F033-C3C3-5DAB-559F1858B540}" dt="2023-04-03T02:05:26.773" v="1" actId="20577"/>
      <pc:docMkLst>
        <pc:docMk/>
      </pc:docMkLst>
      <pc:sldChg chg="modSp">
        <pc:chgData name="Subroto Nath" userId="S::subroto.nath@ucalgary.ca::6d596ffe-60d8-4258-b6e8-db2854350ee4" providerId="AD" clId="Web-{EBE88870-F033-C3C3-5DAB-559F1858B540}" dt="2023-04-03T02:05:26.773" v="1" actId="20577"/>
        <pc:sldMkLst>
          <pc:docMk/>
          <pc:sldMk cId="2373739220" sldId="262"/>
        </pc:sldMkLst>
        <pc:spChg chg="mod">
          <ac:chgData name="Subroto Nath" userId="S::subroto.nath@ucalgary.ca::6d596ffe-60d8-4258-b6e8-db2854350ee4" providerId="AD" clId="Web-{EBE88870-F033-C3C3-5DAB-559F1858B540}" dt="2023-04-03T02:05:26.773" v="1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  <pc:docChgLst>
    <pc:chgData name="Md Abu Quwsar Ohi" userId="S::mdabuquwsar.ohi@ucalgary.ca::8c29ef7a-c8d3-43d2-9fe5-48a9a7337697" providerId="AD" clId="Web-{CEF9432F-E3D3-7D54-89F1-C3EA83D80F9D}"/>
    <pc:docChg chg="modSld">
      <pc:chgData name="Md Abu Quwsar Ohi" userId="S::mdabuquwsar.ohi@ucalgary.ca::8c29ef7a-c8d3-43d2-9fe5-48a9a7337697" providerId="AD" clId="Web-{CEF9432F-E3D3-7D54-89F1-C3EA83D80F9D}" dt="2023-04-04T07:58:22.593" v="846" actId="1076"/>
      <pc:docMkLst>
        <pc:docMk/>
      </pc:docMkLst>
      <pc:sldChg chg="modSp">
        <pc:chgData name="Md Abu Quwsar Ohi" userId="S::mdabuquwsar.ohi@ucalgary.ca::8c29ef7a-c8d3-43d2-9fe5-48a9a7337697" providerId="AD" clId="Web-{CEF9432F-E3D3-7D54-89F1-C3EA83D80F9D}" dt="2023-04-04T05:34:34.593" v="72" actId="20577"/>
        <pc:sldMkLst>
          <pc:docMk/>
          <pc:sldMk cId="2341394731" sldId="256"/>
        </pc:sldMkLst>
        <pc:spChg chg="mod">
          <ac:chgData name="Md Abu Quwsar Ohi" userId="S::mdabuquwsar.ohi@ucalgary.ca::8c29ef7a-c8d3-43d2-9fe5-48a9a7337697" providerId="AD" clId="Web-{CEF9432F-E3D3-7D54-89F1-C3EA83D80F9D}" dt="2023-04-04T05:34:34.593" v="72" actId="20577"/>
          <ac:spMkLst>
            <pc:docMk/>
            <pc:sldMk cId="2341394731" sldId="256"/>
            <ac:spMk id="4" creationId="{AC139BAF-497B-114A-ADA3-745184DA3B01}"/>
          </ac:spMkLst>
        </pc:spChg>
      </pc:sldChg>
      <pc:sldChg chg="addSp delSp modSp">
        <pc:chgData name="Md Abu Quwsar Ohi" userId="S::mdabuquwsar.ohi@ucalgary.ca::8c29ef7a-c8d3-43d2-9fe5-48a9a7337697" providerId="AD" clId="Web-{CEF9432F-E3D3-7D54-89F1-C3EA83D80F9D}" dt="2023-04-04T07:58:22.593" v="846" actId="1076"/>
        <pc:sldMkLst>
          <pc:docMk/>
          <pc:sldMk cId="673434768" sldId="261"/>
        </pc:sldMkLst>
        <pc:graphicFrameChg chg="add del mod">
          <ac:chgData name="Md Abu Quwsar Ohi" userId="S::mdabuquwsar.ohi@ucalgary.ca::8c29ef7a-c8d3-43d2-9fe5-48a9a7337697" providerId="AD" clId="Web-{CEF9432F-E3D3-7D54-89F1-C3EA83D80F9D}" dt="2023-04-04T07:44:02.579" v="828"/>
          <ac:graphicFrameMkLst>
            <pc:docMk/>
            <pc:sldMk cId="673434768" sldId="261"/>
            <ac:graphicFrameMk id="3" creationId="{B79B87C3-F870-E24A-5A07-F1C340E6467B}"/>
          </ac:graphicFrameMkLst>
        </pc:graphicFrameChg>
        <pc:graphicFrameChg chg="add del mod">
          <ac:chgData name="Md Abu Quwsar Ohi" userId="S::mdabuquwsar.ohi@ucalgary.ca::8c29ef7a-c8d3-43d2-9fe5-48a9a7337697" providerId="AD" clId="Web-{CEF9432F-E3D3-7D54-89F1-C3EA83D80F9D}" dt="2023-04-04T07:44:11.642" v="832"/>
          <ac:graphicFrameMkLst>
            <pc:docMk/>
            <pc:sldMk cId="673434768" sldId="261"/>
            <ac:graphicFrameMk id="5" creationId="{B79B87C3-F870-E24A-5A07-F1C340E6467B}"/>
          </ac:graphicFrameMkLst>
        </pc:graphicFrameChg>
        <pc:graphicFrameChg chg="add del mod">
          <ac:chgData name="Md Abu Quwsar Ohi" userId="S::mdabuquwsar.ohi@ucalgary.ca::8c29ef7a-c8d3-43d2-9fe5-48a9a7337697" providerId="AD" clId="Web-{CEF9432F-E3D3-7D54-89F1-C3EA83D80F9D}" dt="2023-04-04T07:46:01.018" v="837"/>
          <ac:graphicFrameMkLst>
            <pc:docMk/>
            <pc:sldMk cId="673434768" sldId="261"/>
            <ac:graphicFrameMk id="6" creationId="{B79B87C3-F870-E24A-5A07-F1C340E6467B}"/>
          </ac:graphicFrameMkLst>
        </pc:graphicFrameChg>
        <pc:graphicFrameChg chg="add del mod">
          <ac:chgData name="Md Abu Quwsar Ohi" userId="S::mdabuquwsar.ohi@ucalgary.ca::8c29ef7a-c8d3-43d2-9fe5-48a9a7337697" providerId="AD" clId="Web-{CEF9432F-E3D3-7D54-89F1-C3EA83D80F9D}" dt="2023-04-04T07:58:00.515" v="841"/>
          <ac:graphicFrameMkLst>
            <pc:docMk/>
            <pc:sldMk cId="673434768" sldId="261"/>
            <ac:graphicFrameMk id="7" creationId="{B79B87C3-F870-E24A-5A07-F1C340E6467B}"/>
          </ac:graphicFrameMkLst>
        </pc:graphicFrameChg>
        <pc:graphicFrameChg chg="add mod">
          <ac:chgData name="Md Abu Quwsar Ohi" userId="S::mdabuquwsar.ohi@ucalgary.ca::8c29ef7a-c8d3-43d2-9fe5-48a9a7337697" providerId="AD" clId="Web-{CEF9432F-E3D3-7D54-89F1-C3EA83D80F9D}" dt="2023-04-04T07:58:22.593" v="846" actId="1076"/>
          <ac:graphicFrameMkLst>
            <pc:docMk/>
            <pc:sldMk cId="673434768" sldId="261"/>
            <ac:graphicFrameMk id="9" creationId="{B79B87C3-F870-E24A-5A07-F1C340E6467B}"/>
          </ac:graphicFrameMkLst>
        </pc:graphicFrameChg>
      </pc:sldChg>
      <pc:sldChg chg="modSp">
        <pc:chgData name="Md Abu Quwsar Ohi" userId="S::mdabuquwsar.ohi@ucalgary.ca::8c29ef7a-c8d3-43d2-9fe5-48a9a7337697" providerId="AD" clId="Web-{CEF9432F-E3D3-7D54-89F1-C3EA83D80F9D}" dt="2023-04-04T07:22:30.823" v="821" actId="20577"/>
        <pc:sldMkLst>
          <pc:docMk/>
          <pc:sldMk cId="2373739220" sldId="262"/>
        </pc:sldMkLst>
        <pc:spChg chg="mod">
          <ac:chgData name="Md Abu Quwsar Ohi" userId="S::mdabuquwsar.ohi@ucalgary.ca::8c29ef7a-c8d3-43d2-9fe5-48a9a7337697" providerId="AD" clId="Web-{CEF9432F-E3D3-7D54-89F1-C3EA83D80F9D}" dt="2023-04-04T07:22:30.823" v="821" actId="20577"/>
          <ac:spMkLst>
            <pc:docMk/>
            <pc:sldMk cId="2373739220" sldId="262"/>
            <ac:spMk id="3" creationId="{673680CD-D952-6990-66FF-537E0432D679}"/>
          </ac:spMkLst>
        </pc:spChg>
      </pc:sldChg>
      <pc:sldChg chg="modSp">
        <pc:chgData name="Md Abu Quwsar Ohi" userId="S::mdabuquwsar.ohi@ucalgary.ca::8c29ef7a-c8d3-43d2-9fe5-48a9a7337697" providerId="AD" clId="Web-{CEF9432F-E3D3-7D54-89F1-C3EA83D80F9D}" dt="2023-04-04T07:02:08.678" v="552"/>
        <pc:sldMkLst>
          <pc:docMk/>
          <pc:sldMk cId="3111381545" sldId="269"/>
        </pc:sldMkLst>
        <pc:spChg chg="mod">
          <ac:chgData name="Md Abu Quwsar Ohi" userId="S::mdabuquwsar.ohi@ucalgary.ca::8c29ef7a-c8d3-43d2-9fe5-48a9a7337697" providerId="AD" clId="Web-{CEF9432F-E3D3-7D54-89F1-C3EA83D80F9D}" dt="2023-04-04T06:54:45.562" v="548" actId="14100"/>
          <ac:spMkLst>
            <pc:docMk/>
            <pc:sldMk cId="3111381545" sldId="269"/>
            <ac:spMk id="6" creationId="{D3EDEFBF-EC6F-3573-84A1-DC254A83E8CA}"/>
          </ac:spMkLst>
        </pc:spChg>
        <pc:graphicFrameChg chg="mod modGraphic">
          <ac:chgData name="Md Abu Quwsar Ohi" userId="S::mdabuquwsar.ohi@ucalgary.ca::8c29ef7a-c8d3-43d2-9fe5-48a9a7337697" providerId="AD" clId="Web-{CEF9432F-E3D3-7D54-89F1-C3EA83D80F9D}" dt="2023-04-04T07:02:08.678" v="552"/>
          <ac:graphicFrameMkLst>
            <pc:docMk/>
            <pc:sldMk cId="3111381545" sldId="269"/>
            <ac:graphicFrameMk id="5" creationId="{7A5B6B14-CD43-8318-7436-ED8F26B744DE}"/>
          </ac:graphicFrameMkLst>
        </pc:graphicFrameChg>
      </pc:sldChg>
    </pc:docChg>
  </pc:docChgLst>
  <pc:docChgLst>
    <pc:chgData name="Travis Dow" userId="S::tdow@ucalgary.ca::87bf0d21-c54e-4a38-bf93-5377ecff69a7" providerId="AD" clId="Web-{06182A55-2728-F12E-FADB-F6E1ACB4C1AD}"/>
    <pc:docChg chg="modSld">
      <pc:chgData name="Travis Dow" userId="S::tdow@ucalgary.ca::87bf0d21-c54e-4a38-bf93-5377ecff69a7" providerId="AD" clId="Web-{06182A55-2728-F12E-FADB-F6E1ACB4C1AD}" dt="2023-04-02T05:05:43.166" v="182" actId="20577"/>
      <pc:docMkLst>
        <pc:docMk/>
      </pc:docMkLst>
      <pc:sldChg chg="modSp">
        <pc:chgData name="Travis Dow" userId="S::tdow@ucalgary.ca::87bf0d21-c54e-4a38-bf93-5377ecff69a7" providerId="AD" clId="Web-{06182A55-2728-F12E-FADB-F6E1ACB4C1AD}" dt="2023-04-02T05:03:22.244" v="94" actId="1076"/>
        <pc:sldMkLst>
          <pc:docMk/>
          <pc:sldMk cId="2633756837" sldId="258"/>
        </pc:sldMkLst>
        <pc:spChg chg="mod">
          <ac:chgData name="Travis Dow" userId="S::tdow@ucalgary.ca::87bf0d21-c54e-4a38-bf93-5377ecff69a7" providerId="AD" clId="Web-{06182A55-2728-F12E-FADB-F6E1ACB4C1AD}" dt="2023-04-02T05:03:22.244" v="94" actId="1076"/>
          <ac:spMkLst>
            <pc:docMk/>
            <pc:sldMk cId="2633756837" sldId="258"/>
            <ac:spMk id="3" creationId="{673680CD-D952-6990-66FF-537E0432D679}"/>
          </ac:spMkLst>
        </pc:spChg>
      </pc:sldChg>
      <pc:sldChg chg="modSp">
        <pc:chgData name="Travis Dow" userId="S::tdow@ucalgary.ca::87bf0d21-c54e-4a38-bf93-5377ecff69a7" providerId="AD" clId="Web-{06182A55-2728-F12E-FADB-F6E1ACB4C1AD}" dt="2023-04-02T05:03:54.729" v="117" actId="20577"/>
        <pc:sldMkLst>
          <pc:docMk/>
          <pc:sldMk cId="1515796231" sldId="260"/>
        </pc:sldMkLst>
        <pc:spChg chg="mod">
          <ac:chgData name="Travis Dow" userId="S::tdow@ucalgary.ca::87bf0d21-c54e-4a38-bf93-5377ecff69a7" providerId="AD" clId="Web-{06182A55-2728-F12E-FADB-F6E1ACB4C1AD}" dt="2023-04-02T05:03:54.729" v="117" actId="20577"/>
          <ac:spMkLst>
            <pc:docMk/>
            <pc:sldMk cId="1515796231" sldId="260"/>
            <ac:spMk id="3" creationId="{673680CD-D952-6990-66FF-537E0432D679}"/>
          </ac:spMkLst>
        </pc:spChg>
      </pc:sldChg>
      <pc:sldChg chg="modSp">
        <pc:chgData name="Travis Dow" userId="S::tdow@ucalgary.ca::87bf0d21-c54e-4a38-bf93-5377ecff69a7" providerId="AD" clId="Web-{06182A55-2728-F12E-FADB-F6E1ACB4C1AD}" dt="2023-04-02T05:05:43.166" v="182" actId="20577"/>
        <pc:sldMkLst>
          <pc:docMk/>
          <pc:sldMk cId="2373739220" sldId="262"/>
        </pc:sldMkLst>
        <pc:spChg chg="mod">
          <ac:chgData name="Travis Dow" userId="S::tdow@ucalgary.ca::87bf0d21-c54e-4a38-bf93-5377ecff69a7" providerId="AD" clId="Web-{06182A55-2728-F12E-FADB-F6E1ACB4C1AD}" dt="2023-04-02T05:05:43.166" v="182" actId="20577"/>
          <ac:spMkLst>
            <pc:docMk/>
            <pc:sldMk cId="2373739220" sldId="262"/>
            <ac:spMk id="3" creationId="{673680CD-D952-6990-66FF-537E0432D67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Scores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'[Book 2.xlsx]Sheet1'!$B$6:$E$7</c:f>
              <c:multiLvlStrCache>
                <c:ptCount val="4"/>
                <c:lvl>
                  <c:pt idx="0">
                    <c:v>Loss</c:v>
                  </c:pt>
                  <c:pt idx="1">
                    <c:v>BLEU Score</c:v>
                  </c:pt>
                  <c:pt idx="2">
                    <c:v>Loss</c:v>
                  </c:pt>
                  <c:pt idx="3">
                    <c:v>BLEU Score</c:v>
                  </c:pt>
                </c:lvl>
                <c:lvl>
                  <c:pt idx="0">
                    <c:v>Validation</c:v>
                  </c:pt>
                  <c:pt idx="2">
                    <c:v>Testing</c:v>
                  </c:pt>
                </c:lvl>
              </c:multiLvlStrCache>
            </c:multiLvlStrRef>
          </c:cat>
          <c:val>
            <c:numRef>
              <c:f>'[Book 2.xlsx]Sheet1'!$B$8:$E$8</c:f>
              <c:numCache>
                <c:formatCode>General</c:formatCode>
                <c:ptCount val="4"/>
                <c:pt idx="0">
                  <c:v>0.56389999999999996</c:v>
                </c:pt>
                <c:pt idx="1">
                  <c:v>0.2109</c:v>
                </c:pt>
                <c:pt idx="2">
                  <c:v>0.50549999999999995</c:v>
                </c:pt>
                <c:pt idx="3">
                  <c:v>0.25209999999999999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1-4D2B-8221-F5236CEB4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7436008"/>
        <c:axId val="1276971048"/>
      </c:barChart>
      <c:catAx>
        <c:axId val="1427436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971048"/>
        <c:crosses val="autoZero"/>
        <c:auto val="1"/>
        <c:lblAlgn val="ctr"/>
        <c:lblOffset val="100"/>
        <c:noMultiLvlLbl val="0"/>
      </c:catAx>
      <c:valAx>
        <c:axId val="1276971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74360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>
                <a:effectLst/>
                <a:latin typeface="Calibri" panose="020F0502020204030204" pitchFamily="34" charset="0"/>
              </a:rPr>
            </a:br>
            <a:r>
              <a:rPr lang="en-CA" sz="2800" b="1" i="0">
                <a:solidFill>
                  <a:srgbClr val="202122"/>
                </a:solidFill>
                <a:effectLst/>
                <a:latin typeface="Calibri" panose="020F0502020204030204" pitchFamily="34" charset="0"/>
              </a:rPr>
              <a:t>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</a:rPr>
              <a:t>Engaging presentation with proper pace within the 5-7 minute time limit. Visual aids/slides used effectively.</a:t>
            </a:r>
          </a:p>
          <a:p>
            <a:endParaRPr lang="en-CA"/>
          </a:p>
          <a:p>
            <a:r>
              <a:rPr lang="en-US" sz="1800" b="1">
                <a:effectLst/>
                <a:latin typeface="Calibri" panose="020F0502020204030204" pitchFamily="34" charset="0"/>
              </a:rPr>
              <a:t>Organization/Clarity</a:t>
            </a:r>
            <a:endParaRPr lang="en-US" sz="1800">
              <a:effectLst/>
              <a:latin typeface="Calibri" panose="020F0502020204030204" pitchFamily="34" charset="0"/>
            </a:endParaRPr>
          </a:p>
          <a:p>
            <a:r>
              <a:rPr lang="en-US" sz="1800">
                <a:effectLst/>
                <a:latin typeface="Calibri" panose="020F0502020204030204" pitchFamily="34" charset="0"/>
              </a:rPr>
              <a:t>Ideas are presented in a logical order with effective transitions between major ideas. Presentation clear and concise.</a:t>
            </a:r>
          </a:p>
          <a:p>
            <a:endParaRPr lang="en-CA"/>
          </a:p>
          <a:p>
            <a:r>
              <a:rPr lang="en-US" sz="1800" b="1">
                <a:effectLst/>
                <a:latin typeface="Calibri" panose="020F0502020204030204" pitchFamily="34" charset="0"/>
              </a:rPr>
              <a:t>Content</a:t>
            </a:r>
            <a:endParaRPr lang="en-US" sz="1800">
              <a:effectLst/>
              <a:latin typeface="Calibri" panose="020F0502020204030204" pitchFamily="34" charset="0"/>
            </a:endParaRPr>
          </a:p>
          <a:p>
            <a:r>
              <a:rPr lang="en-US" sz="1800">
                <a:effectLst/>
                <a:latin typeface="Calibri" panose="020F0502020204030204" pitchFamily="34" charset="0"/>
              </a:rPr>
              <a:t>Required content covered in detail with a clear focus. Project is clearly well-developed with adequate background. Inclusion of visual aids to support material.</a:t>
            </a:r>
          </a:p>
          <a:p>
            <a:endParaRPr lang="en-CA"/>
          </a:p>
          <a:p>
            <a:r>
              <a:rPr lang="en-US" sz="1800" b="1">
                <a:effectLst/>
                <a:latin typeface="Calibri" panose="020F0502020204030204" pitchFamily="34" charset="0"/>
              </a:rPr>
              <a:t>Participation</a:t>
            </a:r>
            <a:endParaRPr lang="en-US" sz="1800">
              <a:effectLst/>
              <a:latin typeface="Calibri" panose="020F0502020204030204" pitchFamily="34" charset="0"/>
            </a:endParaRPr>
          </a:p>
          <a:p>
            <a:r>
              <a:rPr lang="en-US" sz="1800">
                <a:effectLst/>
                <a:latin typeface="Calibri" panose="020F0502020204030204" pitchFamily="34" charset="0"/>
              </a:rPr>
              <a:t>Provided comments to the groups that were assigned</a:t>
            </a:r>
          </a:p>
          <a:p>
            <a:r>
              <a:rPr lang="en-US" sz="1800">
                <a:effectLst/>
                <a:latin typeface="Calibri" panose="020F0502020204030204" pitchFamily="34" charset="0"/>
              </a:rPr>
              <a:t>Comments or questions were thoughtful and/or helpful for project improvements. Comments made on your own project were responded to.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The BLEU (</a:t>
            </a:r>
            <a:r>
              <a:rPr lang="en-CA" sz="1200"/>
              <a:t>Bilingual Evaluation Understudy</a:t>
            </a:r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) score is </a:t>
            </a:r>
            <a:r>
              <a:rPr lang="en-US" b="0" i="0">
                <a:solidFill>
                  <a:srgbClr val="E2EEFF"/>
                </a:solidFill>
                <a:effectLst/>
                <a:latin typeface="Google Sans"/>
              </a:rPr>
              <a:t>a number between zero and one that measures the similarity of the machine-translated text to a set of high-quality reference translations</a:t>
            </a:r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CPSC 601 –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485190"/>
            <a:ext cx="8335300" cy="523531"/>
          </a:xfrm>
        </p:spPr>
        <p:txBody>
          <a:bodyPr/>
          <a:lstStyle/>
          <a:p>
            <a:r>
              <a:rPr lang="en-US"/>
              <a:t>Machine Translation with NLP for cross-cultural communication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668" y="4039669"/>
            <a:ext cx="6367116" cy="523532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en-CA">
                <a:latin typeface="Calibri"/>
                <a:ea typeface="Calibri" panose="020F0502020204030204" pitchFamily="34" charset="0"/>
                <a:cs typeface="Calibri"/>
              </a:rPr>
              <a:t>Md Abu </a:t>
            </a:r>
            <a:r>
              <a:rPr lang="en-CA" err="1">
                <a:latin typeface="Calibri"/>
                <a:ea typeface="Calibri" panose="020F0502020204030204" pitchFamily="34" charset="0"/>
                <a:cs typeface="Calibri"/>
              </a:rPr>
              <a:t>Quwsar</a:t>
            </a:r>
            <a:r>
              <a:rPr lang="en-CA">
                <a:latin typeface="Calibri"/>
                <a:ea typeface="Calibri" panose="020F0502020204030204" pitchFamily="34" charset="0"/>
                <a:cs typeface="Calibri"/>
              </a:rPr>
              <a:t> Ohi (</a:t>
            </a:r>
            <a:r>
              <a:rPr lang="en-CA">
                <a:ea typeface="+mn-lt"/>
                <a:cs typeface="+mn-lt"/>
              </a:rPr>
              <a:t>30177909</a:t>
            </a:r>
            <a:r>
              <a:rPr lang="en-CA">
                <a:latin typeface="Calibri"/>
                <a:ea typeface="Calibri" panose="020F0502020204030204" pitchFamily="34" charset="0"/>
                <a:cs typeface="Calibri"/>
              </a:rPr>
              <a:t>)</a:t>
            </a:r>
          </a:p>
          <a:p>
            <a:r>
              <a:rPr lang="en-CA">
                <a:latin typeface="Calibri"/>
                <a:ea typeface="Calibri" panose="020F0502020204030204" pitchFamily="34" charset="0"/>
                <a:cs typeface="Calibri"/>
              </a:rPr>
              <a:t>Sujesh Padhi (30199552)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668" y="4682072"/>
            <a:ext cx="3487991" cy="299503"/>
          </a:xfrm>
        </p:spPr>
        <p:txBody>
          <a:bodyPr>
            <a:normAutofit/>
          </a:bodyPr>
          <a:lstStyle/>
          <a:p>
            <a:r>
              <a:rPr lang="en-US"/>
              <a:t>Winter Term – April 2023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4A94-1ABD-6545-B6D6-A7A02CEB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C5CF-7991-D949-9FE0-ECE1373A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33474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Motivation</a:t>
            </a:r>
          </a:p>
          <a:p>
            <a:pPr>
              <a:lnSpc>
                <a:spcPct val="150000"/>
              </a:lnSpc>
            </a:pPr>
            <a:r>
              <a:rPr lang="en-US"/>
              <a:t>Methodology</a:t>
            </a:r>
          </a:p>
          <a:p>
            <a:pPr>
              <a:lnSpc>
                <a:spcPct val="150000"/>
              </a:lnSpc>
            </a:pPr>
            <a:r>
              <a:rPr lang="en-US"/>
              <a:t>Current Results</a:t>
            </a:r>
          </a:p>
          <a:p>
            <a:pPr>
              <a:lnSpc>
                <a:spcPct val="150000"/>
              </a:lnSpc>
            </a:pPr>
            <a:r>
              <a:rPr lang="en-US"/>
              <a:t>Discussion/Future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4BCC7-2BFF-8D4F-A701-CFCC0616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80C14F-912B-77F3-E48B-FF62626C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0" y="1594085"/>
            <a:ext cx="7962245" cy="43304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sz="1800"/>
              <a:t>Communication plays a major role in daily life</a:t>
            </a:r>
          </a:p>
          <a:p>
            <a:pPr>
              <a:lnSpc>
                <a:spcPct val="150000"/>
              </a:lnSpc>
            </a:pPr>
            <a:r>
              <a:rPr lang="en-US" sz="1800"/>
              <a:t>NLP deals with human language and machine interaction</a:t>
            </a:r>
          </a:p>
          <a:p>
            <a:pPr lvl="1">
              <a:lnSpc>
                <a:spcPct val="150000"/>
              </a:lnSpc>
            </a:pPr>
            <a:r>
              <a:rPr lang="en-US" sz="1400"/>
              <a:t>Solving language-related problems such as language translation, sentiment analysis, and more.</a:t>
            </a:r>
          </a:p>
          <a:p>
            <a:pPr>
              <a:lnSpc>
                <a:spcPct val="150000"/>
              </a:lnSpc>
            </a:pPr>
            <a:r>
              <a:rPr lang="en-US" sz="1800"/>
              <a:t>Machine Translation (MT) is a popular NLP application that uses algorithms and statistical models to translate text from one language to another</a:t>
            </a:r>
          </a:p>
          <a:p>
            <a:pPr>
              <a:lnSpc>
                <a:spcPct val="150000"/>
              </a:lnSpc>
            </a:pPr>
            <a:r>
              <a:rPr lang="en-US" sz="1800"/>
              <a:t>NLP-powered machine translation – </a:t>
            </a:r>
          </a:p>
          <a:p>
            <a:pPr lvl="1">
              <a:lnSpc>
                <a:spcPct val="150000"/>
              </a:lnSpc>
            </a:pPr>
            <a:r>
              <a:rPr lang="en-US" sz="1400"/>
              <a:t>can facilitate cross-cultural communication</a:t>
            </a:r>
          </a:p>
          <a:p>
            <a:pPr lvl="1">
              <a:lnSpc>
                <a:spcPct val="150000"/>
              </a:lnSpc>
            </a:pPr>
            <a:r>
              <a:rPr lang="en-US" sz="1400"/>
              <a:t>promoting understanding</a:t>
            </a:r>
          </a:p>
          <a:p>
            <a:pPr lvl="1">
              <a:lnSpc>
                <a:spcPct val="150000"/>
              </a:lnSpc>
            </a:pPr>
            <a:r>
              <a:rPr lang="en-US" sz="1400"/>
              <a:t>collaboration among people from different backgrounds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58D4D28-6A33-495B-B36D-F9E76AAE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94" y="1491797"/>
            <a:ext cx="3180934" cy="24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– Overview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80C14F-912B-77F3-E48B-FF62626C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94085"/>
            <a:ext cx="11173743" cy="2862334"/>
          </a:xfrm>
        </p:spPr>
        <p:txBody>
          <a:bodyPr/>
          <a:lstStyle/>
          <a:p>
            <a:r>
              <a:rPr lang="en-CA" sz="1800"/>
              <a:t>Text-to-Text Transfer Transformer (T5) – A t</a:t>
            </a:r>
            <a:r>
              <a:rPr lang="en-US" sz="1800"/>
              <a:t>ransformer-based encoder-decoder model trained on a diverse set of tasks, including language modeling, translation, summarization, and question answering</a:t>
            </a:r>
          </a:p>
          <a:p>
            <a:r>
              <a:rPr lang="en-US" sz="1800"/>
              <a:t>Training strategy – An unsupervised strategy followed by a supervised training strategy</a:t>
            </a:r>
          </a:p>
          <a:p>
            <a:r>
              <a:rPr lang="en-US" sz="1800"/>
              <a:t>Pre-trained on a large dataset Colossal Clean Crawled Corpus (C4)</a:t>
            </a:r>
          </a:p>
          <a:p>
            <a:r>
              <a:rPr lang="en-US" sz="1800"/>
              <a:t>Existing language mappings –</a:t>
            </a:r>
          </a:p>
          <a:p>
            <a:pPr lvl="1"/>
            <a:r>
              <a:rPr lang="en-US" sz="1400"/>
              <a:t>English to German</a:t>
            </a:r>
          </a:p>
          <a:p>
            <a:pPr lvl="1"/>
            <a:r>
              <a:rPr lang="en-US" sz="1400"/>
              <a:t>French to Romanian</a:t>
            </a:r>
          </a:p>
          <a:p>
            <a:r>
              <a:rPr lang="en-US" sz="1800"/>
              <a:t>Multi-language conversion capabilities</a:t>
            </a:r>
            <a:endParaRPr lang="en-CA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4F4C8-DAD3-9FED-01A6-43459959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468" y="4456419"/>
            <a:ext cx="6156092" cy="2106681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73C3BF2F-E35A-55B3-9CB3-359EFCE2BE7D}"/>
              </a:ext>
            </a:extLst>
          </p:cNvPr>
          <p:cNvSpPr txBox="1">
            <a:spLocks/>
          </p:cNvSpPr>
          <p:nvPr/>
        </p:nvSpPr>
        <p:spPr>
          <a:xfrm>
            <a:off x="8617196" y="4838125"/>
            <a:ext cx="1836117" cy="344748"/>
          </a:xfrm>
          <a:custGeom>
            <a:avLst/>
            <a:gdLst>
              <a:gd name="connsiteX0" fmla="*/ 0 w 1836117"/>
              <a:gd name="connsiteY0" fmla="*/ 0 h 344748"/>
              <a:gd name="connsiteX1" fmla="*/ 495752 w 1836117"/>
              <a:gd name="connsiteY1" fmla="*/ 0 h 344748"/>
              <a:gd name="connsiteX2" fmla="*/ 954781 w 1836117"/>
              <a:gd name="connsiteY2" fmla="*/ 0 h 344748"/>
              <a:gd name="connsiteX3" fmla="*/ 1413810 w 1836117"/>
              <a:gd name="connsiteY3" fmla="*/ 0 h 344748"/>
              <a:gd name="connsiteX4" fmla="*/ 1836117 w 1836117"/>
              <a:gd name="connsiteY4" fmla="*/ 0 h 344748"/>
              <a:gd name="connsiteX5" fmla="*/ 1836117 w 1836117"/>
              <a:gd name="connsiteY5" fmla="*/ 344748 h 344748"/>
              <a:gd name="connsiteX6" fmla="*/ 1377088 w 1836117"/>
              <a:gd name="connsiteY6" fmla="*/ 344748 h 344748"/>
              <a:gd name="connsiteX7" fmla="*/ 918059 w 1836117"/>
              <a:gd name="connsiteY7" fmla="*/ 344748 h 344748"/>
              <a:gd name="connsiteX8" fmla="*/ 477390 w 1836117"/>
              <a:gd name="connsiteY8" fmla="*/ 344748 h 344748"/>
              <a:gd name="connsiteX9" fmla="*/ 0 w 1836117"/>
              <a:gd name="connsiteY9" fmla="*/ 344748 h 344748"/>
              <a:gd name="connsiteX10" fmla="*/ 0 w 1836117"/>
              <a:gd name="connsiteY10" fmla="*/ 0 h 3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117" h="344748" fill="none" extrusionOk="0">
                <a:moveTo>
                  <a:pt x="0" y="0"/>
                </a:moveTo>
                <a:cubicBezTo>
                  <a:pt x="187960" y="-3632"/>
                  <a:pt x="313283" y="48239"/>
                  <a:pt x="495752" y="0"/>
                </a:cubicBezTo>
                <a:cubicBezTo>
                  <a:pt x="678221" y="-48239"/>
                  <a:pt x="819359" y="32976"/>
                  <a:pt x="954781" y="0"/>
                </a:cubicBezTo>
                <a:cubicBezTo>
                  <a:pt x="1090203" y="-32976"/>
                  <a:pt x="1252184" y="39750"/>
                  <a:pt x="1413810" y="0"/>
                </a:cubicBezTo>
                <a:cubicBezTo>
                  <a:pt x="1575436" y="-39750"/>
                  <a:pt x="1740796" y="16130"/>
                  <a:pt x="1836117" y="0"/>
                </a:cubicBezTo>
                <a:cubicBezTo>
                  <a:pt x="1846743" y="137168"/>
                  <a:pt x="1830984" y="196984"/>
                  <a:pt x="1836117" y="344748"/>
                </a:cubicBezTo>
                <a:cubicBezTo>
                  <a:pt x="1609870" y="393143"/>
                  <a:pt x="1513772" y="344535"/>
                  <a:pt x="1377088" y="344748"/>
                </a:cubicBezTo>
                <a:cubicBezTo>
                  <a:pt x="1240404" y="344961"/>
                  <a:pt x="1122550" y="291706"/>
                  <a:pt x="918059" y="344748"/>
                </a:cubicBezTo>
                <a:cubicBezTo>
                  <a:pt x="713568" y="397790"/>
                  <a:pt x="638596" y="297111"/>
                  <a:pt x="477390" y="344748"/>
                </a:cubicBezTo>
                <a:cubicBezTo>
                  <a:pt x="316184" y="392385"/>
                  <a:pt x="180328" y="328895"/>
                  <a:pt x="0" y="344748"/>
                </a:cubicBezTo>
                <a:cubicBezTo>
                  <a:pt x="-30721" y="183925"/>
                  <a:pt x="30912" y="73540"/>
                  <a:pt x="0" y="0"/>
                </a:cubicBezTo>
                <a:close/>
              </a:path>
              <a:path w="1836117" h="344748" stroke="0" extrusionOk="0">
                <a:moveTo>
                  <a:pt x="0" y="0"/>
                </a:moveTo>
                <a:cubicBezTo>
                  <a:pt x="187077" y="-2811"/>
                  <a:pt x="270193" y="5232"/>
                  <a:pt x="403946" y="0"/>
                </a:cubicBezTo>
                <a:cubicBezTo>
                  <a:pt x="537699" y="-5232"/>
                  <a:pt x="615310" y="20809"/>
                  <a:pt x="807891" y="0"/>
                </a:cubicBezTo>
                <a:cubicBezTo>
                  <a:pt x="1000472" y="-20809"/>
                  <a:pt x="1142942" y="34972"/>
                  <a:pt x="1266921" y="0"/>
                </a:cubicBezTo>
                <a:cubicBezTo>
                  <a:pt x="1390900" y="-34972"/>
                  <a:pt x="1611321" y="51519"/>
                  <a:pt x="1836117" y="0"/>
                </a:cubicBezTo>
                <a:cubicBezTo>
                  <a:pt x="1858000" y="168049"/>
                  <a:pt x="1836043" y="223974"/>
                  <a:pt x="1836117" y="344748"/>
                </a:cubicBezTo>
                <a:cubicBezTo>
                  <a:pt x="1712951" y="355940"/>
                  <a:pt x="1580252" y="326075"/>
                  <a:pt x="1432171" y="344748"/>
                </a:cubicBezTo>
                <a:cubicBezTo>
                  <a:pt x="1284090" y="363421"/>
                  <a:pt x="1141335" y="314353"/>
                  <a:pt x="1028226" y="344748"/>
                </a:cubicBezTo>
                <a:cubicBezTo>
                  <a:pt x="915118" y="375143"/>
                  <a:pt x="652985" y="323561"/>
                  <a:pt x="532474" y="344748"/>
                </a:cubicBezTo>
                <a:cubicBezTo>
                  <a:pt x="411963" y="365935"/>
                  <a:pt x="143152" y="324004"/>
                  <a:pt x="0" y="344748"/>
                </a:cubicBezTo>
                <a:cubicBezTo>
                  <a:pt x="-36510" y="257525"/>
                  <a:pt x="29978" y="16847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165131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/>
              <a:t>Capabilities of T5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FF17BE-D9EA-661F-525E-7D00F434927E}"/>
              </a:ext>
            </a:extLst>
          </p:cNvPr>
          <p:cNvSpPr/>
          <p:nvPr/>
        </p:nvSpPr>
        <p:spPr>
          <a:xfrm rot="9461452">
            <a:off x="7662619" y="5134037"/>
            <a:ext cx="888230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602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– Training Approach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5B6B14-CD43-8318-7436-ED8F26B744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63986"/>
              </p:ext>
            </p:extLst>
          </p:nvPr>
        </p:nvGraphicFramePr>
        <p:xfrm>
          <a:off x="562628" y="4253939"/>
          <a:ext cx="5708177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457">
                  <a:extLst>
                    <a:ext uri="{9D8B030D-6E8A-4147-A177-3AD203B41FA5}">
                      <a16:colId xmlns:a16="http://schemas.microsoft.com/office/drawing/2014/main" val="3596329787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685281022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307209439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1198048184"/>
                    </a:ext>
                  </a:extLst>
                </a:gridCol>
                <a:gridCol w="600138">
                  <a:extLst>
                    <a:ext uri="{9D8B030D-6E8A-4147-A177-3AD203B41FA5}">
                      <a16:colId xmlns:a16="http://schemas.microsoft.com/office/drawing/2014/main" val="3334277361"/>
                    </a:ext>
                  </a:extLst>
                </a:gridCol>
                <a:gridCol w="584264">
                  <a:extLst>
                    <a:ext uri="{9D8B030D-6E8A-4147-A177-3AD203B41FA5}">
                      <a16:colId xmlns:a16="http://schemas.microsoft.com/office/drawing/2014/main" val="2900978624"/>
                    </a:ext>
                  </a:extLst>
                </a:gridCol>
                <a:gridCol w="840168">
                  <a:extLst>
                    <a:ext uri="{9D8B030D-6E8A-4147-A177-3AD203B41FA5}">
                      <a16:colId xmlns:a16="http://schemas.microsoft.com/office/drawing/2014/main" val="1703108158"/>
                    </a:ext>
                  </a:extLst>
                </a:gridCol>
                <a:gridCol w="918372">
                  <a:extLst>
                    <a:ext uri="{9D8B030D-6E8A-4147-A177-3AD203B41FA5}">
                      <a16:colId xmlns:a16="http://schemas.microsoft.com/office/drawing/2014/main" val="1171004418"/>
                    </a:ext>
                  </a:extLst>
                </a:gridCol>
              </a:tblGrid>
              <a:tr h="260154">
                <a:tc>
                  <a:txBody>
                    <a:bodyPr/>
                    <a:lstStyle/>
                    <a:p>
                      <a:endParaRPr lang="en-CA" sz="120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20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TO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77077"/>
                  </a:ext>
                </a:extLst>
              </a:tr>
              <a:tr h="260154">
                <a:tc>
                  <a:txBody>
                    <a:bodyPr/>
                    <a:lstStyle/>
                    <a:p>
                      <a:endParaRPr lang="en-CA" sz="120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20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German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Italian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Dutch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Romanian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French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682560"/>
                  </a:ext>
                </a:extLst>
              </a:tr>
              <a:tr h="260154">
                <a:tc rowSpan="6">
                  <a:txBody>
                    <a:bodyPr/>
                    <a:lstStyle/>
                    <a:p>
                      <a:r>
                        <a:rPr lang="en-CA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69872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German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187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Italian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913922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Dutch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55776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Romanian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57129"/>
                  </a:ext>
                </a:extLst>
              </a:tr>
              <a:tr h="26015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/>
                        <a:t>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052528"/>
                  </a:ext>
                </a:extLst>
              </a:tr>
            </a:tbl>
          </a:graphicData>
        </a:graphic>
      </p:graphicFrame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3EDEFBF-EC6F-3573-84A1-DC254A83E8CA}"/>
              </a:ext>
            </a:extLst>
          </p:cNvPr>
          <p:cNvSpPr txBox="1">
            <a:spLocks/>
          </p:cNvSpPr>
          <p:nvPr/>
        </p:nvSpPr>
        <p:spPr>
          <a:xfrm>
            <a:off x="562630" y="1594085"/>
            <a:ext cx="5533370" cy="23774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/>
              <a:t>Dataset - IWSLT 2017</a:t>
            </a:r>
            <a:endParaRPr lang="en-CA" sz="1800">
              <a:cs typeface="Calibri"/>
            </a:endParaRPr>
          </a:p>
          <a:p>
            <a:r>
              <a:rPr lang="en-CA" sz="1800">
                <a:cs typeface="Calibri"/>
              </a:rPr>
              <a:t>Encoder and decoder has 6 blocks each of attention mechanisms</a:t>
            </a:r>
          </a:p>
          <a:p>
            <a:r>
              <a:rPr lang="en-CA" sz="1800">
                <a:cs typeface="Calibri"/>
              </a:rPr>
              <a:t>Froze all the blocks except the last 2 blocks of decoder</a:t>
            </a:r>
          </a:p>
          <a:p>
            <a:r>
              <a:rPr lang="en-CA" sz="1800">
                <a:cs typeface="Calibri"/>
              </a:rPr>
              <a:t>Has 60.5 million parameters; we used 16-bit precision numbers</a:t>
            </a:r>
            <a:endParaRPr lang="en-CA" sz="1800" baseline="30000">
              <a:cs typeface="Calibri"/>
            </a:endParaRPr>
          </a:p>
          <a:p>
            <a:r>
              <a:rPr lang="en-CA" sz="1800">
                <a:cs typeface="Calibri"/>
              </a:rPr>
              <a:t>Stochastic Weight Averaging for better generalization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B761DD0-E72D-90AC-B137-B9C112C5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80" y="1398311"/>
            <a:ext cx="4949420" cy="3865605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0FBC064A-3248-548A-8A01-359EC278E26A}"/>
              </a:ext>
            </a:extLst>
          </p:cNvPr>
          <p:cNvSpPr txBox="1">
            <a:spLocks/>
          </p:cNvSpPr>
          <p:nvPr/>
        </p:nvSpPr>
        <p:spPr>
          <a:xfrm>
            <a:off x="6693649" y="5459689"/>
            <a:ext cx="2452778" cy="11491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/>
              <a:t>Batch Size – 40</a:t>
            </a:r>
            <a:endParaRPr lang="en-CA" sz="1800">
              <a:cs typeface="Calibri"/>
            </a:endParaRPr>
          </a:p>
          <a:p>
            <a:r>
              <a:rPr lang="en-CA" sz="1800">
                <a:cs typeface="Calibri"/>
              </a:rPr>
              <a:t>Epochs – 20</a:t>
            </a:r>
          </a:p>
          <a:p>
            <a:r>
              <a:rPr lang="en-CA" sz="1800">
                <a:cs typeface="Calibri"/>
              </a:rPr>
              <a:t>Learning rate – 10</a:t>
            </a:r>
            <a:r>
              <a:rPr lang="en-CA" sz="1800" baseline="30000">
                <a:cs typeface="Calibri"/>
              </a:rPr>
              <a:t>-4</a:t>
            </a:r>
            <a:endParaRPr lang="en-CA" sz="1800"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138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Results – Overview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9295F6-D268-AB1B-ECB2-4C37D617CEF4}"/>
              </a:ext>
            </a:extLst>
          </p:cNvPr>
          <p:cNvSpPr/>
          <p:nvPr/>
        </p:nvSpPr>
        <p:spPr>
          <a:xfrm>
            <a:off x="4484011" y="1733504"/>
            <a:ext cx="4098013" cy="3651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A31515"/>
                </a:solidFill>
              </a:rPr>
              <a:t>Good Morning, How are you?​</a:t>
            </a:r>
            <a:endParaRPr lang="en-CA" sz="16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FCF1C-82E4-7251-5C12-1338091E5112}"/>
              </a:ext>
            </a:extLst>
          </p:cNvPr>
          <p:cNvSpPr/>
          <p:nvPr/>
        </p:nvSpPr>
        <p:spPr>
          <a:xfrm>
            <a:off x="4484009" y="2253738"/>
            <a:ext cx="4098013" cy="3651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>
                <a:solidFill>
                  <a:srgbClr val="A31515"/>
                </a:solidFill>
              </a:rPr>
              <a:t>Guten Morgen, Wie sind Sie?</a:t>
            </a:r>
            <a:endParaRPr lang="en-CA" sz="16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6C0701-22BA-2477-7F54-D18C99744B0C}"/>
              </a:ext>
            </a:extLst>
          </p:cNvPr>
          <p:cNvSpPr/>
          <p:nvPr/>
        </p:nvSpPr>
        <p:spPr>
          <a:xfrm>
            <a:off x="4460843" y="3698286"/>
            <a:ext cx="4098013" cy="3651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rgbClr val="A31515"/>
                </a:solidFill>
              </a:rPr>
              <a:t>Good Morning, How are you?</a:t>
            </a:r>
            <a:endParaRPr lang="en-CA" sz="16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AF578D-EB9A-2D2E-A05C-8E20991A4A13}"/>
              </a:ext>
            </a:extLst>
          </p:cNvPr>
          <p:cNvSpPr/>
          <p:nvPr/>
        </p:nvSpPr>
        <p:spPr>
          <a:xfrm>
            <a:off x="4484010" y="4218519"/>
            <a:ext cx="4098014" cy="3651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>
                <a:solidFill>
                  <a:srgbClr val="A31515"/>
                </a:solidFill>
              </a:rPr>
              <a:t>Guten Morgen, Wie sind Sie?</a:t>
            </a:r>
            <a:r>
              <a:rPr lang="en-US" sz="1600">
                <a:solidFill>
                  <a:srgbClr val="A31515"/>
                </a:solidFill>
              </a:rPr>
              <a:t> </a:t>
            </a:r>
            <a:endParaRPr lang="en-CA" sz="16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CBCE1C-1430-E614-ADF1-9CA0A0CE6317}"/>
              </a:ext>
            </a:extLst>
          </p:cNvPr>
          <p:cNvSpPr/>
          <p:nvPr/>
        </p:nvSpPr>
        <p:spPr>
          <a:xfrm>
            <a:off x="4484010" y="5282771"/>
            <a:ext cx="4098014" cy="3651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800">
                <a:solidFill>
                  <a:srgbClr val="A31515"/>
                </a:solidFill>
              </a:rPr>
              <a:t>Buongiorno, come stai?</a:t>
            </a:r>
            <a:endParaRPr lang="en-CA" sz="16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2A8C5A-BB66-98BA-82EA-C1B26CA8AF96}"/>
              </a:ext>
            </a:extLst>
          </p:cNvPr>
          <p:cNvSpPr/>
          <p:nvPr/>
        </p:nvSpPr>
        <p:spPr>
          <a:xfrm>
            <a:off x="562625" y="1730375"/>
            <a:ext cx="2491660" cy="14184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A31515"/>
                </a:solidFill>
              </a:rPr>
              <a:t>English to German</a:t>
            </a:r>
            <a:endParaRPr lang="en-CA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A7125F-C87A-B0DC-FC71-36689DD90D18}"/>
              </a:ext>
            </a:extLst>
          </p:cNvPr>
          <p:cNvSpPr/>
          <p:nvPr/>
        </p:nvSpPr>
        <p:spPr>
          <a:xfrm>
            <a:off x="4484009" y="2786841"/>
            <a:ext cx="4117847" cy="3651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>
                <a:solidFill>
                  <a:srgbClr val="A31515"/>
                </a:solidFill>
              </a:rPr>
              <a:t>Guten Morgen, wie geht es dir?</a:t>
            </a:r>
            <a:endParaRPr lang="en-CA" sz="16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570B2A-334D-C588-86FB-5F0588C1223E}"/>
              </a:ext>
            </a:extLst>
          </p:cNvPr>
          <p:cNvSpPr/>
          <p:nvPr/>
        </p:nvSpPr>
        <p:spPr>
          <a:xfrm>
            <a:off x="3425229" y="1733504"/>
            <a:ext cx="1039340" cy="3651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INPUT</a:t>
            </a: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6FDAC17-D0D8-5C4A-DD7C-B8F219B8CD28}"/>
              </a:ext>
            </a:extLst>
          </p:cNvPr>
          <p:cNvSpPr/>
          <p:nvPr/>
        </p:nvSpPr>
        <p:spPr>
          <a:xfrm>
            <a:off x="3425229" y="2260172"/>
            <a:ext cx="1039340" cy="36512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  <a:endParaRPr lang="en-CA" sz="160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7B2583-03C0-B7E7-FD1E-551F7E3E8D61}"/>
              </a:ext>
            </a:extLst>
          </p:cNvPr>
          <p:cNvSpPr/>
          <p:nvPr/>
        </p:nvSpPr>
        <p:spPr>
          <a:xfrm>
            <a:off x="3405788" y="2782715"/>
            <a:ext cx="1058781" cy="3651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bg1">
                    <a:lumMod val="95000"/>
                  </a:schemeClr>
                </a:solidFill>
              </a:rPr>
              <a:t>TARGET</a:t>
            </a:r>
            <a:endParaRPr lang="en-CA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CF71538-A291-31B7-607C-8ABEDCE0D59B}"/>
              </a:ext>
            </a:extLst>
          </p:cNvPr>
          <p:cNvSpPr/>
          <p:nvPr/>
        </p:nvSpPr>
        <p:spPr>
          <a:xfrm>
            <a:off x="562625" y="3693018"/>
            <a:ext cx="2491660" cy="14184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A31515"/>
                </a:solidFill>
              </a:rPr>
              <a:t>English to Italian</a:t>
            </a:r>
            <a:endParaRPr lang="en-CA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88198A-2568-C8E8-693F-81B3E023D040}"/>
              </a:ext>
            </a:extLst>
          </p:cNvPr>
          <p:cNvSpPr/>
          <p:nvPr/>
        </p:nvSpPr>
        <p:spPr>
          <a:xfrm>
            <a:off x="3421503" y="3693018"/>
            <a:ext cx="1039340" cy="3651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INPUT</a:t>
            </a: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5524911-BE94-CBB6-2A21-4DCE7D365163}"/>
              </a:ext>
            </a:extLst>
          </p:cNvPr>
          <p:cNvSpPr/>
          <p:nvPr/>
        </p:nvSpPr>
        <p:spPr>
          <a:xfrm>
            <a:off x="3421503" y="4219686"/>
            <a:ext cx="1039340" cy="36512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OUTPUT</a:t>
            </a:r>
            <a:endParaRPr lang="en-CA" sz="16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432B6F-F99E-640A-D3B2-CA559584C7E9}"/>
              </a:ext>
            </a:extLst>
          </p:cNvPr>
          <p:cNvSpPr/>
          <p:nvPr/>
        </p:nvSpPr>
        <p:spPr>
          <a:xfrm>
            <a:off x="3402062" y="5286249"/>
            <a:ext cx="1058781" cy="3651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bg1">
                    <a:lumMod val="95000"/>
                  </a:schemeClr>
                </a:solidFill>
              </a:rPr>
              <a:t>TARGET</a:t>
            </a:r>
            <a:endParaRPr lang="en-CA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88E4F4-F5E0-D62D-9E2A-1D6F5CF7C6B5}"/>
              </a:ext>
            </a:extLst>
          </p:cNvPr>
          <p:cNvSpPr/>
          <p:nvPr/>
        </p:nvSpPr>
        <p:spPr>
          <a:xfrm rot="1686827">
            <a:off x="8800278" y="1773975"/>
            <a:ext cx="1830447" cy="13004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/>
              <a:t>Pre-trained on English to German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6DA7850-109B-4F2A-831D-B62FC281F7BF}"/>
              </a:ext>
            </a:extLst>
          </p:cNvPr>
          <p:cNvSpPr/>
          <p:nvPr/>
        </p:nvSpPr>
        <p:spPr>
          <a:xfrm rot="20364174">
            <a:off x="857665" y="5339862"/>
            <a:ext cx="2041182" cy="819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bg1"/>
                </a:solidFill>
              </a:rPr>
              <a:t>No knowledge of Italian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0AEF18-1E6F-8125-41E2-CB6C460A4D3E}"/>
              </a:ext>
            </a:extLst>
          </p:cNvPr>
          <p:cNvSpPr txBox="1"/>
          <p:nvPr/>
        </p:nvSpPr>
        <p:spPr>
          <a:xfrm>
            <a:off x="6646622" y="4859449"/>
            <a:ext cx="10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German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29DA6F9-3065-DBEB-51ED-435F27A995A2}"/>
              </a:ext>
            </a:extLst>
          </p:cNvPr>
          <p:cNvSpPr/>
          <p:nvPr/>
        </p:nvSpPr>
        <p:spPr>
          <a:xfrm rot="13514191">
            <a:off x="6392119" y="4682619"/>
            <a:ext cx="409532" cy="313796"/>
          </a:xfrm>
          <a:prstGeom prst="rightArrow">
            <a:avLst>
              <a:gd name="adj1" fmla="val 45760"/>
              <a:gd name="adj2" fmla="val 66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59F7B6-A101-46B8-5A5B-4970F9031193}"/>
              </a:ext>
            </a:extLst>
          </p:cNvPr>
          <p:cNvSpPr/>
          <p:nvPr/>
        </p:nvSpPr>
        <p:spPr>
          <a:xfrm>
            <a:off x="4484010" y="4146020"/>
            <a:ext cx="2611220" cy="52139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01E196-A7E5-4F37-A4C7-332BE935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187" y="3681157"/>
            <a:ext cx="2472999" cy="15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Results – Validation &amp; Testing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46C8DE-A952-27A8-A01F-3E431EA34472}"/>
              </a:ext>
            </a:extLst>
          </p:cNvPr>
          <p:cNvSpPr/>
          <p:nvPr/>
        </p:nvSpPr>
        <p:spPr>
          <a:xfrm>
            <a:off x="6131840" y="5217485"/>
            <a:ext cx="2574014" cy="2706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A31515"/>
                </a:solidFill>
              </a:rPr>
              <a:t>Good Morning, How are you?</a:t>
            </a:r>
            <a:endParaRPr lang="en-CA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2E8E66-8C86-D38D-F34C-62D6514AAB98}"/>
              </a:ext>
            </a:extLst>
          </p:cNvPr>
          <p:cNvSpPr/>
          <p:nvPr/>
        </p:nvSpPr>
        <p:spPr>
          <a:xfrm>
            <a:off x="6131838" y="5737719"/>
            <a:ext cx="2574014" cy="2706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>
                <a:solidFill>
                  <a:srgbClr val="A31515"/>
                </a:solidFill>
              </a:rPr>
              <a:t>Buon mattino, come siete?</a:t>
            </a:r>
            <a:endParaRPr lang="en-CA" sz="1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7A5734-92A9-CE70-F2C8-D835EA6173D7}"/>
              </a:ext>
            </a:extLst>
          </p:cNvPr>
          <p:cNvSpPr/>
          <p:nvPr/>
        </p:nvSpPr>
        <p:spPr>
          <a:xfrm>
            <a:off x="2611402" y="5217484"/>
            <a:ext cx="2208247" cy="13198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A31515"/>
                </a:solidFill>
                <a:latin typeface="Cascadia Mono" panose="020B0609020000020004" pitchFamily="49" charset="0"/>
              </a:rPr>
              <a:t>English to Italian</a:t>
            </a:r>
            <a:endParaRPr lang="en-CA" sz="1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4F4512-EA25-9F4D-D9EF-875BE2D8E6B7}"/>
              </a:ext>
            </a:extLst>
          </p:cNvPr>
          <p:cNvSpPr/>
          <p:nvPr/>
        </p:nvSpPr>
        <p:spPr>
          <a:xfrm>
            <a:off x="6131838" y="6270822"/>
            <a:ext cx="2574014" cy="2706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>
                <a:solidFill>
                  <a:srgbClr val="A31515"/>
                </a:solidFill>
              </a:rPr>
              <a:t>Buongiorno, come stai?</a:t>
            </a:r>
            <a:endParaRPr lang="en-CA" sz="12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32CDCD-2F7C-ACF7-C588-BFBC678BEA3D}"/>
              </a:ext>
            </a:extLst>
          </p:cNvPr>
          <p:cNvSpPr/>
          <p:nvPr/>
        </p:nvSpPr>
        <p:spPr>
          <a:xfrm>
            <a:off x="5073057" y="5217484"/>
            <a:ext cx="1039340" cy="2706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Cascadia Mono" panose="020B0609020000020004" pitchFamily="49" charset="0"/>
              </a:rPr>
              <a:t>INPUT</a:t>
            </a:r>
            <a:endParaRPr lang="en-CA" sz="120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6E504F-1EC2-72DA-44AF-73C14FC735A0}"/>
              </a:ext>
            </a:extLst>
          </p:cNvPr>
          <p:cNvSpPr/>
          <p:nvPr/>
        </p:nvSpPr>
        <p:spPr>
          <a:xfrm>
            <a:off x="5073057" y="5744153"/>
            <a:ext cx="1039340" cy="27068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C3C7FD-19E0-A4F8-0B02-70E9E26F6EF8}"/>
              </a:ext>
            </a:extLst>
          </p:cNvPr>
          <p:cNvSpPr/>
          <p:nvPr/>
        </p:nvSpPr>
        <p:spPr>
          <a:xfrm>
            <a:off x="5053616" y="6266696"/>
            <a:ext cx="1058781" cy="2706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solidFill>
                  <a:schemeClr val="bg1">
                    <a:lumMod val="95000"/>
                  </a:schemeClr>
                </a:solidFill>
              </a:rPr>
              <a:t>TARGET</a:t>
            </a:r>
            <a:endParaRPr lang="en-CA" sz="120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79B87C3-F870-E24A-5A07-F1C340E64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58595"/>
              </p:ext>
            </p:extLst>
          </p:nvPr>
        </p:nvGraphicFramePr>
        <p:xfrm>
          <a:off x="2611402" y="1670669"/>
          <a:ext cx="6107372" cy="3267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loud 19">
            <a:extLst>
              <a:ext uri="{FF2B5EF4-FFF2-40B4-BE49-F238E27FC236}">
                <a16:creationId xmlns:a16="http://schemas.microsoft.com/office/drawing/2014/main" id="{9CAFCD7E-6CF1-0F69-BA2E-D222EC2DC8C9}"/>
              </a:ext>
            </a:extLst>
          </p:cNvPr>
          <p:cNvSpPr/>
          <p:nvPr/>
        </p:nvSpPr>
        <p:spPr>
          <a:xfrm rot="20211968">
            <a:off x="9788006" y="2360380"/>
            <a:ext cx="1734106" cy="1410750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in progress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70E4665-542A-2536-48F3-138ED66B897E}"/>
              </a:ext>
            </a:extLst>
          </p:cNvPr>
          <p:cNvSpPr txBox="1">
            <a:spLocks/>
          </p:cNvSpPr>
          <p:nvPr/>
        </p:nvSpPr>
        <p:spPr>
          <a:xfrm>
            <a:off x="295536" y="6266696"/>
            <a:ext cx="2007349" cy="2422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100"/>
              <a:t>Bilingual Evaluation Understudy</a:t>
            </a: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343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Discussion/Future Work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80CD-D952-6990-66FF-537E0432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53" y="1679180"/>
            <a:ext cx="9724372" cy="1387871"/>
          </a:xfrm>
        </p:spPr>
        <p:txBody>
          <a:bodyPr lIns="91440" tIns="45720" rIns="91440" bIns="45720" anchor="t"/>
          <a:lstStyle/>
          <a:p>
            <a:r>
              <a:rPr lang="en-CA" sz="2000">
                <a:cs typeface="Calibri"/>
              </a:rPr>
              <a:t>We have trained a single model that can perform multi-languages translation</a:t>
            </a:r>
          </a:p>
          <a:p>
            <a:r>
              <a:rPr lang="en-CA" sz="2000">
                <a:cs typeface="Calibri"/>
              </a:rPr>
              <a:t>Translation is fast and results are accurate (verified using google translator)</a:t>
            </a:r>
          </a:p>
          <a:p>
            <a:r>
              <a:rPr lang="en-CA" sz="2000">
                <a:cs typeface="Calibri"/>
              </a:rPr>
              <a:t>Additional hours of training is required for fine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D9D742-7F10-B3E1-99DD-221133658EDE}"/>
              </a:ext>
            </a:extLst>
          </p:cNvPr>
          <p:cNvSpPr txBox="1">
            <a:spLocks/>
          </p:cNvSpPr>
          <p:nvPr/>
        </p:nvSpPr>
        <p:spPr>
          <a:xfrm>
            <a:off x="536353" y="3790949"/>
            <a:ext cx="9724372" cy="12926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Calibri"/>
              </a:rPr>
              <a:t>Include the scope of the training dataset to all possible language translations</a:t>
            </a:r>
          </a:p>
          <a:p>
            <a:r>
              <a:rPr lang="en-US" sz="2000">
                <a:cs typeface="Calibri"/>
              </a:rPr>
              <a:t>Increase the blue-score with further training on a cluster with powerful GPUs</a:t>
            </a:r>
          </a:p>
          <a:p>
            <a:r>
              <a:rPr lang="en-US" sz="2000">
                <a:cs typeface="Calibri"/>
              </a:rPr>
              <a:t>Implement into a chat-bot with real-time translation capabilities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7373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64B9-B87F-DA76-6FCD-099D3486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5522764"/>
          </a:xfrm>
        </p:spPr>
        <p:txBody>
          <a:bodyPr>
            <a:normAutofit/>
          </a:bodyPr>
          <a:lstStyle/>
          <a:p>
            <a:pPr algn="ctr"/>
            <a:r>
              <a:rPr lang="en-CA" sz="720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3AE43-4F46-8B8B-5902-F1A98665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14" ma:contentTypeDescription="Create a new document." ma:contentTypeScope="" ma:versionID="7f7e0cc1e40a88b99413075e8bf30554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bf2af2146a9b0966e9a87ebb457fba04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CD0DB6-B5A1-428A-8A6F-672BEA156265}">
  <ds:schemaRefs>
    <ds:schemaRef ds:uri="7a4191d5-9b76-4ae3-8401-87ceee92a846"/>
    <ds:schemaRef ds:uri="b9b0194d-1e98-4efc-bad5-9450f4bf7a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99568D1-9CD6-4DD2-BE7F-4D4E9CED01FA}">
  <ds:schemaRefs>
    <ds:schemaRef ds:uri="7a4191d5-9b76-4ae3-8401-87ceee92a846"/>
    <ds:schemaRef ds:uri="b9b0194d-1e98-4efc-bad5-9450f4bf7a1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Application>Microsoft Office PowerPoint</Application>
  <PresentationFormat>Widescreen</PresentationFormat>
  <Slides>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CPSC 601 – Course Project</vt:lpstr>
      <vt:lpstr>Agenda</vt:lpstr>
      <vt:lpstr>Motivation</vt:lpstr>
      <vt:lpstr>Methodology – Overview</vt:lpstr>
      <vt:lpstr>Methodology – Training Approach</vt:lpstr>
      <vt:lpstr>Current Results – Overview</vt:lpstr>
      <vt:lpstr>Current Results – Validation &amp; Testing</vt:lpstr>
      <vt:lpstr>Discussion/Future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Sujesh Padhi</dc:creator>
  <cp:revision>1</cp:revision>
  <dcterms:created xsi:type="dcterms:W3CDTF">2023-04-02T03:23:55Z</dcterms:created>
  <dcterms:modified xsi:type="dcterms:W3CDTF">2023-04-04T08:31:03Z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